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baca5e98c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495df89dd4d85"/>
  </p:sldMasterIdLst>
  <p:sldIdLst>
    <p:sldId xmlns:r="http://schemas.openxmlformats.org/officeDocument/2006/relationships" id="256" r:id="R9606c2e464af462d"/>
    <p:sldId xmlns:r="http://schemas.openxmlformats.org/officeDocument/2006/relationships" id="257" r:id="Rb87aa9065ec040b6"/>
    <p:sldId xmlns:r="http://schemas.openxmlformats.org/officeDocument/2006/relationships" id="258" r:id="R49b1be3a921f4352"/>
    <p:sldId xmlns:r="http://schemas.openxmlformats.org/officeDocument/2006/relationships" id="259" r:id="R05913be6f8db4cc4"/>
    <p:sldId xmlns:r="http://schemas.openxmlformats.org/officeDocument/2006/relationships" id="260" r:id="R55d9284a803f4dcd"/>
    <p:sldId xmlns:r="http://schemas.openxmlformats.org/officeDocument/2006/relationships" id="261" r:id="Rb2cbb20c5deb4cee"/>
    <p:sldId xmlns:r="http://schemas.openxmlformats.org/officeDocument/2006/relationships" id="262" r:id="R04ecf27eaadd4d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495df89dd4d85" /><Relationship Type="http://schemas.openxmlformats.org/officeDocument/2006/relationships/slide" Target="/ppt/slides/slide1.xml" Id="R9606c2e464af462d" /><Relationship Type="http://schemas.openxmlformats.org/officeDocument/2006/relationships/slide" Target="/ppt/slides/slide2.xml" Id="Rb87aa9065ec040b6" /><Relationship Type="http://schemas.openxmlformats.org/officeDocument/2006/relationships/slide" Target="/ppt/slides/slide3.xml" Id="R49b1be3a921f4352" /><Relationship Type="http://schemas.openxmlformats.org/officeDocument/2006/relationships/slide" Target="/ppt/slides/slide4.xml" Id="R05913be6f8db4cc4" /><Relationship Type="http://schemas.openxmlformats.org/officeDocument/2006/relationships/slide" Target="/ppt/slides/slide5.xml" Id="R55d9284a803f4dcd" /><Relationship Type="http://schemas.openxmlformats.org/officeDocument/2006/relationships/slide" Target="/ppt/slides/slide6.xml" Id="Rb2cbb20c5deb4cee" /><Relationship Type="http://schemas.openxmlformats.org/officeDocument/2006/relationships/slide" Target="/ppt/slides/slide7.xml" Id="R04ecf27eaadd4d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6b19db91f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e4d3597274f43" /><Relationship Type="http://schemas.openxmlformats.org/officeDocument/2006/relationships/theme" Target="/ppt/slideMasters/theme/theme1.xml" Id="R09c88261e53e4c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9e4d359727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2197c5c404e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18b19f90c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1bb5e831c45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03c3df02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b3e53e2c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402fac540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a632066ce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10 853 780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ODLAND INGER 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