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953157c5b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9bd6d28d94ede"/>
  </p:sldMasterIdLst>
  <p:sldIdLst>
    <p:sldId xmlns:r="http://schemas.openxmlformats.org/officeDocument/2006/relationships" id="256" r:id="R0b38dc2540db454d"/>
    <p:sldId xmlns:r="http://schemas.openxmlformats.org/officeDocument/2006/relationships" id="257" r:id="Rbe383d06cc34417d"/>
    <p:sldId xmlns:r="http://schemas.openxmlformats.org/officeDocument/2006/relationships" id="258" r:id="R4234e967427e4a7d"/>
    <p:sldId xmlns:r="http://schemas.openxmlformats.org/officeDocument/2006/relationships" id="259" r:id="R47bc0e9b305c43bb"/>
    <p:sldId xmlns:r="http://schemas.openxmlformats.org/officeDocument/2006/relationships" id="260" r:id="R0a358c9026144b70"/>
    <p:sldId xmlns:r="http://schemas.openxmlformats.org/officeDocument/2006/relationships" id="261" r:id="Rf420dfec5071459b"/>
    <p:sldId xmlns:r="http://schemas.openxmlformats.org/officeDocument/2006/relationships" id="262" r:id="Rfc84d0d496e9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9bd6d28d94ede" /><Relationship Type="http://schemas.openxmlformats.org/officeDocument/2006/relationships/slide" Target="/ppt/slides/slide1.xml" Id="R0b38dc2540db454d" /><Relationship Type="http://schemas.openxmlformats.org/officeDocument/2006/relationships/slide" Target="/ppt/slides/slide2.xml" Id="Rbe383d06cc34417d" /><Relationship Type="http://schemas.openxmlformats.org/officeDocument/2006/relationships/slide" Target="/ppt/slides/slide3.xml" Id="R4234e967427e4a7d" /><Relationship Type="http://schemas.openxmlformats.org/officeDocument/2006/relationships/slide" Target="/ppt/slides/slide4.xml" Id="R47bc0e9b305c43bb" /><Relationship Type="http://schemas.openxmlformats.org/officeDocument/2006/relationships/slide" Target="/ppt/slides/slide5.xml" Id="R0a358c9026144b70" /><Relationship Type="http://schemas.openxmlformats.org/officeDocument/2006/relationships/slide" Target="/ppt/slides/slide6.xml" Id="Rf420dfec5071459b" /><Relationship Type="http://schemas.openxmlformats.org/officeDocument/2006/relationships/slide" Target="/ppt/slides/slide7.xml" Id="Rfc84d0d496e9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49cc471c8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ea09dc9af4c47" /><Relationship Type="http://schemas.openxmlformats.org/officeDocument/2006/relationships/theme" Target="/ppt/slideMasters/theme/theme1.xml" Id="Rea02d4fa3975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ea09dc9af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50d0331d3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003cfc1e4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0786e807d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a7e9d8e7e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fc33287274c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75fe5b62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ee1727a6b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ANNKJE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KJERPESETH KARI 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