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d5320972e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1af6d02f641a6"/>
  </p:sldMasterIdLst>
  <p:sldIdLst>
    <p:sldId xmlns:r="http://schemas.openxmlformats.org/officeDocument/2006/relationships" id="256" r:id="R74b54516e73e4c25"/>
    <p:sldId xmlns:r="http://schemas.openxmlformats.org/officeDocument/2006/relationships" id="257" r:id="R6e964832e86b470c"/>
    <p:sldId xmlns:r="http://schemas.openxmlformats.org/officeDocument/2006/relationships" id="258" r:id="R42258a522f8143b5"/>
    <p:sldId xmlns:r="http://schemas.openxmlformats.org/officeDocument/2006/relationships" id="259" r:id="Rf9b86e1c3e10435d"/>
    <p:sldId xmlns:r="http://schemas.openxmlformats.org/officeDocument/2006/relationships" id="260" r:id="Rd6a759e9dc5a4945"/>
    <p:sldId xmlns:r="http://schemas.openxmlformats.org/officeDocument/2006/relationships" id="261" r:id="R253ca74a3ca4470c"/>
    <p:sldId xmlns:r="http://schemas.openxmlformats.org/officeDocument/2006/relationships" id="262" r:id="R908d1ee1d184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1af6d02f641a6" /><Relationship Type="http://schemas.openxmlformats.org/officeDocument/2006/relationships/slide" Target="/ppt/slides/slide1.xml" Id="R74b54516e73e4c25" /><Relationship Type="http://schemas.openxmlformats.org/officeDocument/2006/relationships/slide" Target="/ppt/slides/slide2.xml" Id="R6e964832e86b470c" /><Relationship Type="http://schemas.openxmlformats.org/officeDocument/2006/relationships/slide" Target="/ppt/slides/slide3.xml" Id="R42258a522f8143b5" /><Relationship Type="http://schemas.openxmlformats.org/officeDocument/2006/relationships/slide" Target="/ppt/slides/slide4.xml" Id="Rf9b86e1c3e10435d" /><Relationship Type="http://schemas.openxmlformats.org/officeDocument/2006/relationships/slide" Target="/ppt/slides/slide5.xml" Id="Rd6a759e9dc5a4945" /><Relationship Type="http://schemas.openxmlformats.org/officeDocument/2006/relationships/slide" Target="/ppt/slides/slide6.xml" Id="R253ca74a3ca4470c" /><Relationship Type="http://schemas.openxmlformats.org/officeDocument/2006/relationships/slide" Target="/ppt/slides/slide7.xml" Id="R908d1ee1d184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ccf125a72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670f0b05452d" /><Relationship Type="http://schemas.openxmlformats.org/officeDocument/2006/relationships/theme" Target="/ppt/slideMasters/theme/theme1.xml" Id="R7728cea6a4ec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5670f0b05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889b8a9ca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bd34d310f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01498471e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a1eda8fd6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82efd07c8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9ff05bd3a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f3bcfbb2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ANN-HELEN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