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b981df7194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18c74a8cee4446"/>
  </p:sldMasterIdLst>
  <p:sldIdLst>
    <p:sldId xmlns:r="http://schemas.openxmlformats.org/officeDocument/2006/relationships" id="256" r:id="R7b2ca6861ef14ae4"/>
    <p:sldId xmlns:r="http://schemas.openxmlformats.org/officeDocument/2006/relationships" id="257" r:id="Rf7e2077d69724578"/>
    <p:sldId xmlns:r="http://schemas.openxmlformats.org/officeDocument/2006/relationships" id="258" r:id="R45ec37368ae74a6e"/>
    <p:sldId xmlns:r="http://schemas.openxmlformats.org/officeDocument/2006/relationships" id="259" r:id="R72362d0766bd4728"/>
    <p:sldId xmlns:r="http://schemas.openxmlformats.org/officeDocument/2006/relationships" id="260" r:id="R8f476fc537b04f42"/>
    <p:sldId xmlns:r="http://schemas.openxmlformats.org/officeDocument/2006/relationships" id="261" r:id="Rd11d6032e217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8c74a8cee4446" /><Relationship Type="http://schemas.openxmlformats.org/officeDocument/2006/relationships/slide" Target="/ppt/slides/slide1.xml" Id="R7b2ca6861ef14ae4" /><Relationship Type="http://schemas.openxmlformats.org/officeDocument/2006/relationships/slide" Target="/ppt/slides/slide2.xml" Id="Rf7e2077d69724578" /><Relationship Type="http://schemas.openxmlformats.org/officeDocument/2006/relationships/slide" Target="/ppt/slides/slide3.xml" Id="R45ec37368ae74a6e" /><Relationship Type="http://schemas.openxmlformats.org/officeDocument/2006/relationships/slide" Target="/ppt/slides/slide4.xml" Id="R72362d0766bd4728" /><Relationship Type="http://schemas.openxmlformats.org/officeDocument/2006/relationships/slide" Target="/ppt/slides/slide5.xml" Id="R8f476fc537b04f42" /><Relationship Type="http://schemas.openxmlformats.org/officeDocument/2006/relationships/slide" Target="/ppt/slides/slide6.xml" Id="Rd11d6032e217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14435ac8b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4914ffb304ea9" /><Relationship Type="http://schemas.openxmlformats.org/officeDocument/2006/relationships/theme" Target="/ppt/slideMasters/theme/theme1.xml" Id="R2c8e9bdcd0fb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b4914ffb30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df8e42aa7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eba7171fb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748c48333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cb4eac654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5ea46bb76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1a9add1af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REGNSKAPSTJENESTER JØNVIK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REGNSKAPSTJENESTER JØNVIK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REGNSKAPSTJENESTER JØNVIK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REGNSKAPSTJENESTER JØNVIK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REGNSKAPSTJENESTER JØNVIK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REGNSKAPSTJENESTER JØNVIK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REGNSKAPSTJENESTER JØNVIK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Pertrøveien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930 052 647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REGNSKAPSTJENESTER JØNVIK</a:t>
            </a:r>
          </a:p>
        </p:txBody>
      </p:sp>
    </p:spTree>
  </p:cSld>
  <p:clrMapOvr>
    <a:masterClrMapping xmlns:a="http://schemas.openxmlformats.org/drawingml/2006/main"/>
  </p:clrMapOvr>
</p:sld>
</file>