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a7d12c4e2c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8cd5e68484c8a"/>
  </p:sldMasterIdLst>
  <p:sldIdLst>
    <p:sldId xmlns:r="http://schemas.openxmlformats.org/officeDocument/2006/relationships" id="256" r:id="R6a7ec3d035b0483a"/>
    <p:sldId xmlns:r="http://schemas.openxmlformats.org/officeDocument/2006/relationships" id="257" r:id="R00f6d68b7b7e4b4a"/>
    <p:sldId xmlns:r="http://schemas.openxmlformats.org/officeDocument/2006/relationships" id="258" r:id="R0cd89ec7764e4d52"/>
    <p:sldId xmlns:r="http://schemas.openxmlformats.org/officeDocument/2006/relationships" id="259" r:id="Rb7255815bdc54a53"/>
    <p:sldId xmlns:r="http://schemas.openxmlformats.org/officeDocument/2006/relationships" id="260" r:id="R9c029befb8c940e5"/>
    <p:sldId xmlns:r="http://schemas.openxmlformats.org/officeDocument/2006/relationships" id="261" r:id="Rb1f359080719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8cd5e68484c8a" /><Relationship Type="http://schemas.openxmlformats.org/officeDocument/2006/relationships/slide" Target="/ppt/slides/slide1.xml" Id="R6a7ec3d035b0483a" /><Relationship Type="http://schemas.openxmlformats.org/officeDocument/2006/relationships/slide" Target="/ppt/slides/slide2.xml" Id="R00f6d68b7b7e4b4a" /><Relationship Type="http://schemas.openxmlformats.org/officeDocument/2006/relationships/slide" Target="/ppt/slides/slide3.xml" Id="R0cd89ec7764e4d52" /><Relationship Type="http://schemas.openxmlformats.org/officeDocument/2006/relationships/slide" Target="/ppt/slides/slide4.xml" Id="Rb7255815bdc54a53" /><Relationship Type="http://schemas.openxmlformats.org/officeDocument/2006/relationships/slide" Target="/ppt/slides/slide5.xml" Id="R9c029befb8c940e5" /><Relationship Type="http://schemas.openxmlformats.org/officeDocument/2006/relationships/slide" Target="/ppt/slides/slide6.xml" Id="Rb1f359080719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a24ff99a9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223db7a54a01" /><Relationship Type="http://schemas.openxmlformats.org/officeDocument/2006/relationships/theme" Target="/ppt/slideMasters/theme/theme1.xml" Id="R56902d5bc152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f223db7a5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9fcbd9691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9e09405f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24e57ce12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5a0cd00f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6006d3d3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7138a77a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