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07908e5eb46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3316cdae54dc2"/>
  </p:sldMasterIdLst>
  <p:sldIdLst>
    <p:sldId xmlns:r="http://schemas.openxmlformats.org/officeDocument/2006/relationships" id="256" r:id="Re90b77d9a511407c"/>
    <p:sldId xmlns:r="http://schemas.openxmlformats.org/officeDocument/2006/relationships" id="257" r:id="R85457bf03aa64d48"/>
    <p:sldId xmlns:r="http://schemas.openxmlformats.org/officeDocument/2006/relationships" id="258" r:id="R2082ecfd3f0c447c"/>
    <p:sldId xmlns:r="http://schemas.openxmlformats.org/officeDocument/2006/relationships" id="259" r:id="R80978f73e30c4d65"/>
    <p:sldId xmlns:r="http://schemas.openxmlformats.org/officeDocument/2006/relationships" id="260" r:id="R601c2a9cc1534c5f"/>
    <p:sldId xmlns:r="http://schemas.openxmlformats.org/officeDocument/2006/relationships" id="261" r:id="R342d07f28531481b"/>
    <p:sldId xmlns:r="http://schemas.openxmlformats.org/officeDocument/2006/relationships" id="262" r:id="Rb501564dfb4e46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3316cdae54dc2" /><Relationship Type="http://schemas.openxmlformats.org/officeDocument/2006/relationships/slide" Target="/ppt/slides/slide1.xml" Id="Re90b77d9a511407c" /><Relationship Type="http://schemas.openxmlformats.org/officeDocument/2006/relationships/slide" Target="/ppt/slides/slide2.xml" Id="R85457bf03aa64d48" /><Relationship Type="http://schemas.openxmlformats.org/officeDocument/2006/relationships/slide" Target="/ppt/slides/slide3.xml" Id="R2082ecfd3f0c447c" /><Relationship Type="http://schemas.openxmlformats.org/officeDocument/2006/relationships/slide" Target="/ppt/slides/slide4.xml" Id="R80978f73e30c4d65" /><Relationship Type="http://schemas.openxmlformats.org/officeDocument/2006/relationships/slide" Target="/ppt/slides/slide5.xml" Id="R601c2a9cc1534c5f" /><Relationship Type="http://schemas.openxmlformats.org/officeDocument/2006/relationships/slide" Target="/ppt/slides/slide6.xml" Id="R342d07f28531481b" /><Relationship Type="http://schemas.openxmlformats.org/officeDocument/2006/relationships/slide" Target="/ppt/slides/slide7.xml" Id="Rb501564dfb4e46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87d709b29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8cfd032554d69" /><Relationship Type="http://schemas.openxmlformats.org/officeDocument/2006/relationships/theme" Target="/ppt/slideMasters/theme/theme1.xml" Id="R886ae6972b2f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c8cfd03255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f97817afe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6639c42004a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7193e394d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b3edffbf7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25d3e0fc244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d913c6722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40d6d0bd8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SHIFT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SHIFT REGNSKAP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1 961 445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408 089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1 086 601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shiftregnskap.no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SHIFT REGNSKAP AS</a:t>
            </a:r>
          </a:p>
        </p:txBody>
      </p:sp>
    </p:spTree>
  </p:cSld>
  <p:clrMapOvr>
    <a:masterClrMapping xmlns:a="http://schemas.openxmlformats.org/drawingml/2006/main"/>
  </p:clrMapOvr>
</p:sld>
</file>