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3dc4b2a07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4ff7aa66d45d2"/>
  </p:sldMasterIdLst>
  <p:sldIdLst>
    <p:sldId xmlns:r="http://schemas.openxmlformats.org/officeDocument/2006/relationships" id="256" r:id="R7d0e0bf2e85a4b96"/>
    <p:sldId xmlns:r="http://schemas.openxmlformats.org/officeDocument/2006/relationships" id="257" r:id="R352182d996ea4973"/>
    <p:sldId xmlns:r="http://schemas.openxmlformats.org/officeDocument/2006/relationships" id="258" r:id="R8b6df495d1bf455e"/>
    <p:sldId xmlns:r="http://schemas.openxmlformats.org/officeDocument/2006/relationships" id="259" r:id="Rfde52f42d60040ef"/>
    <p:sldId xmlns:r="http://schemas.openxmlformats.org/officeDocument/2006/relationships" id="260" r:id="R9bad7661f699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4ff7aa66d45d2" /><Relationship Type="http://schemas.openxmlformats.org/officeDocument/2006/relationships/slide" Target="/ppt/slides/slide1.xml" Id="R7d0e0bf2e85a4b96" /><Relationship Type="http://schemas.openxmlformats.org/officeDocument/2006/relationships/slide" Target="/ppt/slides/slide2.xml" Id="R352182d996ea4973" /><Relationship Type="http://schemas.openxmlformats.org/officeDocument/2006/relationships/slide" Target="/ppt/slides/slide3.xml" Id="R8b6df495d1bf455e" /><Relationship Type="http://schemas.openxmlformats.org/officeDocument/2006/relationships/slide" Target="/ppt/slides/slide4.xml" Id="Rfde52f42d60040ef" /><Relationship Type="http://schemas.openxmlformats.org/officeDocument/2006/relationships/slide" Target="/ppt/slides/slide5.xml" Id="R9bad7661f699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00b5d5f72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1e457d0814802" /><Relationship Type="http://schemas.openxmlformats.org/officeDocument/2006/relationships/theme" Target="/ppt/slideMasters/theme/theme1.xml" Id="Rf9554435ccc7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1e457d081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448f2961c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05329b4d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ac75abe05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f42be3dfa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727565f8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FYLKESKOMMUNE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