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b2715932894f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447993a1104913"/>
  </p:sldMasterIdLst>
  <p:sldIdLst>
    <p:sldId xmlns:r="http://schemas.openxmlformats.org/officeDocument/2006/relationships" id="256" r:id="R66e4cfa696764fd0"/>
    <p:sldId xmlns:r="http://schemas.openxmlformats.org/officeDocument/2006/relationships" id="257" r:id="R369eb7df5e9041a7"/>
    <p:sldId xmlns:r="http://schemas.openxmlformats.org/officeDocument/2006/relationships" id="258" r:id="R97c6a18fe3d54537"/>
    <p:sldId xmlns:r="http://schemas.openxmlformats.org/officeDocument/2006/relationships" id="259" r:id="R5fc28190a38940c6"/>
    <p:sldId xmlns:r="http://schemas.openxmlformats.org/officeDocument/2006/relationships" id="260" r:id="R31ccf929c8684720"/>
    <p:sldId xmlns:r="http://schemas.openxmlformats.org/officeDocument/2006/relationships" id="261" r:id="R4334d13575424769"/>
    <p:sldId xmlns:r="http://schemas.openxmlformats.org/officeDocument/2006/relationships" id="262" r:id="R4054ac74963344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447993a1104913" /><Relationship Type="http://schemas.openxmlformats.org/officeDocument/2006/relationships/slide" Target="/ppt/slides/slide1.xml" Id="R66e4cfa696764fd0" /><Relationship Type="http://schemas.openxmlformats.org/officeDocument/2006/relationships/slide" Target="/ppt/slides/slide2.xml" Id="R369eb7df5e9041a7" /><Relationship Type="http://schemas.openxmlformats.org/officeDocument/2006/relationships/slide" Target="/ppt/slides/slide3.xml" Id="R97c6a18fe3d54537" /><Relationship Type="http://schemas.openxmlformats.org/officeDocument/2006/relationships/slide" Target="/ppt/slides/slide4.xml" Id="R5fc28190a38940c6" /><Relationship Type="http://schemas.openxmlformats.org/officeDocument/2006/relationships/slide" Target="/ppt/slides/slide5.xml" Id="R31ccf929c8684720" /><Relationship Type="http://schemas.openxmlformats.org/officeDocument/2006/relationships/slide" Target="/ppt/slides/slide6.xml" Id="R4334d13575424769" /><Relationship Type="http://schemas.openxmlformats.org/officeDocument/2006/relationships/slide" Target="/ppt/slides/slide7.xml" Id="R4054ac74963344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f6ab3a9e8c40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51f8e28bb4ba3" /><Relationship Type="http://schemas.openxmlformats.org/officeDocument/2006/relationships/theme" Target="/ppt/slideMasters/theme/theme1.xml" Id="Rff7f69f268d84d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251f8e28bb4b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541edb60b4d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58ce3ba1547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ba53e07874e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69a2a113d42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edd4f39f145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1a82e5c6748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39a14b66f4c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RESULTAT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RESULTAT REGNSKAPSSERVICE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4 896 925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274 453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224 534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1 191 680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SAND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SELVEN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Hansens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19 43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post@rrservice.no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www.rrservice.no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930 068 543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REGNSKAPSSERVICE AS</a:t>
            </a:r>
          </a:p>
        </p:txBody>
      </p:sp>
    </p:spTree>
  </p:cSld>
  <p:clrMapOvr>
    <a:masterClrMapping xmlns:a="http://schemas.openxmlformats.org/drawingml/2006/main"/>
  </p:clrMapOvr>
</p:sld>
</file>