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e0f0f74ff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75a8e5a4a4a38"/>
  </p:sldMasterIdLst>
  <p:sldIdLst>
    <p:sldId xmlns:r="http://schemas.openxmlformats.org/officeDocument/2006/relationships" id="256" r:id="R7d39271d034f4b14"/>
    <p:sldId xmlns:r="http://schemas.openxmlformats.org/officeDocument/2006/relationships" id="257" r:id="Rc9f92b3b8d564f4f"/>
    <p:sldId xmlns:r="http://schemas.openxmlformats.org/officeDocument/2006/relationships" id="258" r:id="R4ac2ad2079814c96"/>
    <p:sldId xmlns:r="http://schemas.openxmlformats.org/officeDocument/2006/relationships" id="259" r:id="Ra2ad2f5ad44c4b7b"/>
    <p:sldId xmlns:r="http://schemas.openxmlformats.org/officeDocument/2006/relationships" id="260" r:id="R0bb62d5f44d34293"/>
    <p:sldId xmlns:r="http://schemas.openxmlformats.org/officeDocument/2006/relationships" id="261" r:id="Ra6a749b8b694420c"/>
    <p:sldId xmlns:r="http://schemas.openxmlformats.org/officeDocument/2006/relationships" id="262" r:id="R6177af7096f9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75a8e5a4a4a38" /><Relationship Type="http://schemas.openxmlformats.org/officeDocument/2006/relationships/slide" Target="/ppt/slides/slide1.xml" Id="R7d39271d034f4b14" /><Relationship Type="http://schemas.openxmlformats.org/officeDocument/2006/relationships/slide" Target="/ppt/slides/slide2.xml" Id="Rc9f92b3b8d564f4f" /><Relationship Type="http://schemas.openxmlformats.org/officeDocument/2006/relationships/slide" Target="/ppt/slides/slide3.xml" Id="R4ac2ad2079814c96" /><Relationship Type="http://schemas.openxmlformats.org/officeDocument/2006/relationships/slide" Target="/ppt/slides/slide4.xml" Id="Ra2ad2f5ad44c4b7b" /><Relationship Type="http://schemas.openxmlformats.org/officeDocument/2006/relationships/slide" Target="/ppt/slides/slide5.xml" Id="R0bb62d5f44d34293" /><Relationship Type="http://schemas.openxmlformats.org/officeDocument/2006/relationships/slide" Target="/ppt/slides/slide6.xml" Id="Ra6a749b8b694420c" /><Relationship Type="http://schemas.openxmlformats.org/officeDocument/2006/relationships/slide" Target="/ppt/slides/slide7.xml" Id="R6177af7096f9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d3266fcf3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24451b8c46c7" /><Relationship Type="http://schemas.openxmlformats.org/officeDocument/2006/relationships/theme" Target="/ppt/slideMasters/theme/theme1.xml" Id="R613c5cdba137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824451b8c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aa65b537b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2dff2d6e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43923d40c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9f0c925c0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f7bde610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c53eb61e0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6d54192c3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6 451 234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