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d41a3c750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7e695733444bc"/>
  </p:sldMasterIdLst>
  <p:sldIdLst>
    <p:sldId xmlns:r="http://schemas.openxmlformats.org/officeDocument/2006/relationships" id="256" r:id="Rb4675eea3f3b4d6e"/>
    <p:sldId xmlns:r="http://schemas.openxmlformats.org/officeDocument/2006/relationships" id="257" r:id="Rb8040511b54d47e3"/>
    <p:sldId xmlns:r="http://schemas.openxmlformats.org/officeDocument/2006/relationships" id="258" r:id="Rf8b8934c1f054b7e"/>
    <p:sldId xmlns:r="http://schemas.openxmlformats.org/officeDocument/2006/relationships" id="259" r:id="Rc44120d932f746fc"/>
    <p:sldId xmlns:r="http://schemas.openxmlformats.org/officeDocument/2006/relationships" id="260" r:id="Ra65ad096ae354866"/>
    <p:sldId xmlns:r="http://schemas.openxmlformats.org/officeDocument/2006/relationships" id="261" r:id="R809e34322a904d5b"/>
    <p:sldId xmlns:r="http://schemas.openxmlformats.org/officeDocument/2006/relationships" id="262" r:id="Rd58bfd840dc9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7e695733444bc" /><Relationship Type="http://schemas.openxmlformats.org/officeDocument/2006/relationships/slide" Target="/ppt/slides/slide1.xml" Id="Rb4675eea3f3b4d6e" /><Relationship Type="http://schemas.openxmlformats.org/officeDocument/2006/relationships/slide" Target="/ppt/slides/slide2.xml" Id="Rb8040511b54d47e3" /><Relationship Type="http://schemas.openxmlformats.org/officeDocument/2006/relationships/slide" Target="/ppt/slides/slide3.xml" Id="Rf8b8934c1f054b7e" /><Relationship Type="http://schemas.openxmlformats.org/officeDocument/2006/relationships/slide" Target="/ppt/slides/slide4.xml" Id="Rc44120d932f746fc" /><Relationship Type="http://schemas.openxmlformats.org/officeDocument/2006/relationships/slide" Target="/ppt/slides/slide5.xml" Id="Ra65ad096ae354866" /><Relationship Type="http://schemas.openxmlformats.org/officeDocument/2006/relationships/slide" Target="/ppt/slides/slide6.xml" Id="R809e34322a904d5b" /><Relationship Type="http://schemas.openxmlformats.org/officeDocument/2006/relationships/slide" Target="/ppt/slides/slide7.xml" Id="Rd58bfd840dc9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c8a92dc38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939fed44488f" /><Relationship Type="http://schemas.openxmlformats.org/officeDocument/2006/relationships/theme" Target="/ppt/slideMasters/theme/theme1.xml" Id="R87448415468d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6939fed44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15c2806e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ac61641c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29fd805b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999543c9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3664ffd1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6640eb77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f16f5b3d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