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ba9f1edb4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3dca5fee54fbb"/>
  </p:sldMasterIdLst>
  <p:sldIdLst>
    <p:sldId xmlns:r="http://schemas.openxmlformats.org/officeDocument/2006/relationships" id="256" r:id="Ree8ec7b4b7644748"/>
    <p:sldId xmlns:r="http://schemas.openxmlformats.org/officeDocument/2006/relationships" id="257" r:id="R267c384a09b541c9"/>
    <p:sldId xmlns:r="http://schemas.openxmlformats.org/officeDocument/2006/relationships" id="258" r:id="R261ae7a3f69c4b33"/>
    <p:sldId xmlns:r="http://schemas.openxmlformats.org/officeDocument/2006/relationships" id="259" r:id="R46b223a205b84136"/>
    <p:sldId xmlns:r="http://schemas.openxmlformats.org/officeDocument/2006/relationships" id="260" r:id="R95ad583aae454956"/>
    <p:sldId xmlns:r="http://schemas.openxmlformats.org/officeDocument/2006/relationships" id="261" r:id="R6f9cc44292cc46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3dca5fee54fbb" /><Relationship Type="http://schemas.openxmlformats.org/officeDocument/2006/relationships/slide" Target="/ppt/slides/slide1.xml" Id="Ree8ec7b4b7644748" /><Relationship Type="http://schemas.openxmlformats.org/officeDocument/2006/relationships/slide" Target="/ppt/slides/slide2.xml" Id="R267c384a09b541c9" /><Relationship Type="http://schemas.openxmlformats.org/officeDocument/2006/relationships/slide" Target="/ppt/slides/slide3.xml" Id="R261ae7a3f69c4b33" /><Relationship Type="http://schemas.openxmlformats.org/officeDocument/2006/relationships/slide" Target="/ppt/slides/slide4.xml" Id="R46b223a205b84136" /><Relationship Type="http://schemas.openxmlformats.org/officeDocument/2006/relationships/slide" Target="/ppt/slides/slide5.xml" Id="R95ad583aae454956" /><Relationship Type="http://schemas.openxmlformats.org/officeDocument/2006/relationships/slide" Target="/ppt/slides/slide6.xml" Id="R6f9cc44292cc46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f2fc549ad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7346903a6470d" /><Relationship Type="http://schemas.openxmlformats.org/officeDocument/2006/relationships/theme" Target="/ppt/slideMasters/theme/theme1.xml" Id="Rf7b5636790f5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7346903a647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1e743c0a149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b49483f8f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13c0059014e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41b22e3124a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08ee125794f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7ebcac377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AESTJERNEN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