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ebde4a4de845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b5d3cf691b46d9"/>
  </p:sldMasterIdLst>
  <p:sldIdLst>
    <p:sldId xmlns:r="http://schemas.openxmlformats.org/officeDocument/2006/relationships" id="256" r:id="Ra018a389e0f540a3"/>
    <p:sldId xmlns:r="http://schemas.openxmlformats.org/officeDocument/2006/relationships" id="257" r:id="R18f3d9208e374cda"/>
    <p:sldId xmlns:r="http://schemas.openxmlformats.org/officeDocument/2006/relationships" id="258" r:id="Ra922f2e7bd094266"/>
    <p:sldId xmlns:r="http://schemas.openxmlformats.org/officeDocument/2006/relationships" id="259" r:id="Rb3de5f8534ce4f6d"/>
    <p:sldId xmlns:r="http://schemas.openxmlformats.org/officeDocument/2006/relationships" id="260" r:id="R24d2ce37b2824e89"/>
    <p:sldId xmlns:r="http://schemas.openxmlformats.org/officeDocument/2006/relationships" id="261" r:id="Rf1ebca85bc59464f"/>
    <p:sldId xmlns:r="http://schemas.openxmlformats.org/officeDocument/2006/relationships" id="262" r:id="R93e94e5350a94a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b5d3cf691b46d9" /><Relationship Type="http://schemas.openxmlformats.org/officeDocument/2006/relationships/slide" Target="/ppt/slides/slide1.xml" Id="Ra018a389e0f540a3" /><Relationship Type="http://schemas.openxmlformats.org/officeDocument/2006/relationships/slide" Target="/ppt/slides/slide2.xml" Id="R18f3d9208e374cda" /><Relationship Type="http://schemas.openxmlformats.org/officeDocument/2006/relationships/slide" Target="/ppt/slides/slide3.xml" Id="Ra922f2e7bd094266" /><Relationship Type="http://schemas.openxmlformats.org/officeDocument/2006/relationships/slide" Target="/ppt/slides/slide4.xml" Id="Rb3de5f8534ce4f6d" /><Relationship Type="http://schemas.openxmlformats.org/officeDocument/2006/relationships/slide" Target="/ppt/slides/slide5.xml" Id="R24d2ce37b2824e89" /><Relationship Type="http://schemas.openxmlformats.org/officeDocument/2006/relationships/slide" Target="/ppt/slides/slide6.xml" Id="Rf1ebca85bc59464f" /><Relationship Type="http://schemas.openxmlformats.org/officeDocument/2006/relationships/slide" Target="/ppt/slides/slide7.xml" Id="R93e94e5350a94a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6ee3bd14747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65c18252d4922" /><Relationship Type="http://schemas.openxmlformats.org/officeDocument/2006/relationships/theme" Target="/ppt/slideMasters/theme/theme1.xml" Id="Rdc1e7f3c6bed41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65c18252d49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b7fb8041246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dc3d7dc6240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1f31fe00943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a3cdc59854d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8806a151446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c824ce3064d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cd62eddcb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AESTJERNEN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AESTJERNEN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ARNT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7713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