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1bddcea7f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ff769c1ac4186"/>
  </p:sldMasterIdLst>
  <p:sldIdLst>
    <p:sldId xmlns:r="http://schemas.openxmlformats.org/officeDocument/2006/relationships" id="256" r:id="Rf69ec38828564ff8"/>
    <p:sldId xmlns:r="http://schemas.openxmlformats.org/officeDocument/2006/relationships" id="257" r:id="R91c252ad9f6748f8"/>
    <p:sldId xmlns:r="http://schemas.openxmlformats.org/officeDocument/2006/relationships" id="258" r:id="Rca3de6e154634988"/>
    <p:sldId xmlns:r="http://schemas.openxmlformats.org/officeDocument/2006/relationships" id="259" r:id="Rb0b597a325fb4b94"/>
    <p:sldId xmlns:r="http://schemas.openxmlformats.org/officeDocument/2006/relationships" id="260" r:id="Rf53e9c2ef13a49ef"/>
    <p:sldId xmlns:r="http://schemas.openxmlformats.org/officeDocument/2006/relationships" id="261" r:id="Rc024b5c9c28943e7"/>
    <p:sldId xmlns:r="http://schemas.openxmlformats.org/officeDocument/2006/relationships" id="262" r:id="R2559c3b047cb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ff769c1ac4186" /><Relationship Type="http://schemas.openxmlformats.org/officeDocument/2006/relationships/slide" Target="/ppt/slides/slide1.xml" Id="Rf69ec38828564ff8" /><Relationship Type="http://schemas.openxmlformats.org/officeDocument/2006/relationships/slide" Target="/ppt/slides/slide2.xml" Id="R91c252ad9f6748f8" /><Relationship Type="http://schemas.openxmlformats.org/officeDocument/2006/relationships/slide" Target="/ppt/slides/slide3.xml" Id="Rca3de6e154634988" /><Relationship Type="http://schemas.openxmlformats.org/officeDocument/2006/relationships/slide" Target="/ppt/slides/slide4.xml" Id="Rb0b597a325fb4b94" /><Relationship Type="http://schemas.openxmlformats.org/officeDocument/2006/relationships/slide" Target="/ppt/slides/slide5.xml" Id="Rf53e9c2ef13a49ef" /><Relationship Type="http://schemas.openxmlformats.org/officeDocument/2006/relationships/slide" Target="/ppt/slides/slide6.xml" Id="Rc024b5c9c28943e7" /><Relationship Type="http://schemas.openxmlformats.org/officeDocument/2006/relationships/slide" Target="/ppt/slides/slide7.xml" Id="R2559c3b047cb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7d735c1f4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2255fb614ce9" /><Relationship Type="http://schemas.openxmlformats.org/officeDocument/2006/relationships/theme" Target="/ppt/slideMasters/theme/theme1.xml" Id="R4834cde0eeb7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a2255fb61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86021d04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d1f78c79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2dd90a879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98eb7edf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b5e090e4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7d1294a0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3129b3bd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