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39f8f350604b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bd582e8d6847bc"/>
  </p:sldMasterIdLst>
  <p:sldIdLst>
    <p:sldId xmlns:r="http://schemas.openxmlformats.org/officeDocument/2006/relationships" id="256" r:id="Rb75dc20ffec34a6c"/>
    <p:sldId xmlns:r="http://schemas.openxmlformats.org/officeDocument/2006/relationships" id="257" r:id="R2076eab3adbf4b73"/>
    <p:sldId xmlns:r="http://schemas.openxmlformats.org/officeDocument/2006/relationships" id="258" r:id="R2a100d1abea4488d"/>
    <p:sldId xmlns:r="http://schemas.openxmlformats.org/officeDocument/2006/relationships" id="259" r:id="R376cccea904b47b3"/>
    <p:sldId xmlns:r="http://schemas.openxmlformats.org/officeDocument/2006/relationships" id="260" r:id="R74dc0c309cd94247"/>
    <p:sldId xmlns:r="http://schemas.openxmlformats.org/officeDocument/2006/relationships" id="261" r:id="R2bbaf209b23b4562"/>
    <p:sldId xmlns:r="http://schemas.openxmlformats.org/officeDocument/2006/relationships" id="262" r:id="R2ca54ef36e31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bd582e8d6847bc" /><Relationship Type="http://schemas.openxmlformats.org/officeDocument/2006/relationships/slide" Target="/ppt/slides/slide1.xml" Id="Rb75dc20ffec34a6c" /><Relationship Type="http://schemas.openxmlformats.org/officeDocument/2006/relationships/slide" Target="/ppt/slides/slide2.xml" Id="R2076eab3adbf4b73" /><Relationship Type="http://schemas.openxmlformats.org/officeDocument/2006/relationships/slide" Target="/ppt/slides/slide3.xml" Id="R2a100d1abea4488d" /><Relationship Type="http://schemas.openxmlformats.org/officeDocument/2006/relationships/slide" Target="/ppt/slides/slide4.xml" Id="R376cccea904b47b3" /><Relationship Type="http://schemas.openxmlformats.org/officeDocument/2006/relationships/slide" Target="/ppt/slides/slide5.xml" Id="R74dc0c309cd94247" /><Relationship Type="http://schemas.openxmlformats.org/officeDocument/2006/relationships/slide" Target="/ppt/slides/slide6.xml" Id="R2bbaf209b23b4562" /><Relationship Type="http://schemas.openxmlformats.org/officeDocument/2006/relationships/slide" Target="/ppt/slides/slide7.xml" Id="R2ca54ef36e31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972b0eb9741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0715feac64bea" /><Relationship Type="http://schemas.openxmlformats.org/officeDocument/2006/relationships/theme" Target="/ppt/slideMasters/theme/theme1.xml" Id="R7e25b4516fb64c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30715feac6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dd84ccbbd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58a628be3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7b4d60858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84f9f5b434b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b3c4afab240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505148669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d51a7925c45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AKVAMARIN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AKVAMARIN FORVALTNING AS ble etablert [år] og holder til i Vikebukt.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1 288 918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4 046 774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43 132 133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118 424 986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&amp; J HOLDING AS  –  94,8 %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BALTO ASSET MANAGEMENT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Daugstadvegen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6392 Vikebukt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AKVAMARIN FORVALTNING AS</a:t>
            </a:r>
          </a:p>
        </p:txBody>
      </p:sp>
    </p:spTree>
  </p:cSld>
  <p:clrMapOvr>
    <a:masterClrMapping xmlns:a="http://schemas.openxmlformats.org/drawingml/2006/main"/>
  </p:clrMapOvr>
</p:sld>
</file>