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623c60535645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810b4b2d274216"/>
  </p:sldMasterIdLst>
  <p:sldIdLst>
    <p:sldId xmlns:r="http://schemas.openxmlformats.org/officeDocument/2006/relationships" id="256" r:id="Rb65bba29d8d747d3"/>
    <p:sldId xmlns:r="http://schemas.openxmlformats.org/officeDocument/2006/relationships" id="257" r:id="Rb2607595b9df41c9"/>
    <p:sldId xmlns:r="http://schemas.openxmlformats.org/officeDocument/2006/relationships" id="258" r:id="R927272a215394ab2"/>
    <p:sldId xmlns:r="http://schemas.openxmlformats.org/officeDocument/2006/relationships" id="259" r:id="Rac310e09d2e74aca"/>
    <p:sldId xmlns:r="http://schemas.openxmlformats.org/officeDocument/2006/relationships" id="260" r:id="Rbf5558b67df147b2"/>
    <p:sldId xmlns:r="http://schemas.openxmlformats.org/officeDocument/2006/relationships" id="261" r:id="R164490a68e5c4787"/>
    <p:sldId xmlns:r="http://schemas.openxmlformats.org/officeDocument/2006/relationships" id="262" r:id="Rb40f122fd96d4c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810b4b2d274216" /><Relationship Type="http://schemas.openxmlformats.org/officeDocument/2006/relationships/slide" Target="/ppt/slides/slide1.xml" Id="Rb65bba29d8d747d3" /><Relationship Type="http://schemas.openxmlformats.org/officeDocument/2006/relationships/slide" Target="/ppt/slides/slide2.xml" Id="Rb2607595b9df41c9" /><Relationship Type="http://schemas.openxmlformats.org/officeDocument/2006/relationships/slide" Target="/ppt/slides/slide3.xml" Id="R927272a215394ab2" /><Relationship Type="http://schemas.openxmlformats.org/officeDocument/2006/relationships/slide" Target="/ppt/slides/slide4.xml" Id="Rac310e09d2e74aca" /><Relationship Type="http://schemas.openxmlformats.org/officeDocument/2006/relationships/slide" Target="/ppt/slides/slide5.xml" Id="Rbf5558b67df147b2" /><Relationship Type="http://schemas.openxmlformats.org/officeDocument/2006/relationships/slide" Target="/ppt/slides/slide6.xml" Id="R164490a68e5c4787" /><Relationship Type="http://schemas.openxmlformats.org/officeDocument/2006/relationships/slide" Target="/ppt/slides/slide7.xml" Id="Rb40f122fd96d4c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665e8034344b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386f18e894b9b" /><Relationship Type="http://schemas.openxmlformats.org/officeDocument/2006/relationships/theme" Target="/ppt/slideMasters/theme/theme1.xml" Id="R54db8e37bb854a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e386f18e894b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d8659dcac47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d0a3a48bc45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b75a928a148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3038eabc947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c275fbeb444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a399dfcc243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2f976a6af4c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LORENTZEN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LORENTZEN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21 220 000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17 867 045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160 427 411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303 933 327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348 863 835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KVARTAL AS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MALEXCO AS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GRANSTUEN AS  –  13,1 %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CHAPEL HILL INVEST AS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INVESTORIUS AS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 CBL AS  –  10,6 %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1540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14 25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930 100 102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