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7593e3b53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7e503268b437c"/>
  </p:sldMasterIdLst>
  <p:sldIdLst>
    <p:sldId xmlns:r="http://schemas.openxmlformats.org/officeDocument/2006/relationships" id="256" r:id="R654fd67ac70b4b5a"/>
    <p:sldId xmlns:r="http://schemas.openxmlformats.org/officeDocument/2006/relationships" id="257" r:id="R194b0bf0b7a545d5"/>
    <p:sldId xmlns:r="http://schemas.openxmlformats.org/officeDocument/2006/relationships" id="258" r:id="Rd088954250554f4c"/>
    <p:sldId xmlns:r="http://schemas.openxmlformats.org/officeDocument/2006/relationships" id="259" r:id="Rec865c6c14464da0"/>
    <p:sldId xmlns:r="http://schemas.openxmlformats.org/officeDocument/2006/relationships" id="260" r:id="Ra3c20466180e46b6"/>
    <p:sldId xmlns:r="http://schemas.openxmlformats.org/officeDocument/2006/relationships" id="261" r:id="R1ddb2d2630634b55"/>
    <p:sldId xmlns:r="http://schemas.openxmlformats.org/officeDocument/2006/relationships" id="262" r:id="Re201a276d6d6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7e503268b437c" /><Relationship Type="http://schemas.openxmlformats.org/officeDocument/2006/relationships/slide" Target="/ppt/slides/slide1.xml" Id="R654fd67ac70b4b5a" /><Relationship Type="http://schemas.openxmlformats.org/officeDocument/2006/relationships/slide" Target="/ppt/slides/slide2.xml" Id="R194b0bf0b7a545d5" /><Relationship Type="http://schemas.openxmlformats.org/officeDocument/2006/relationships/slide" Target="/ppt/slides/slide3.xml" Id="Rd088954250554f4c" /><Relationship Type="http://schemas.openxmlformats.org/officeDocument/2006/relationships/slide" Target="/ppt/slides/slide4.xml" Id="Rec865c6c14464da0" /><Relationship Type="http://schemas.openxmlformats.org/officeDocument/2006/relationships/slide" Target="/ppt/slides/slide5.xml" Id="Ra3c20466180e46b6" /><Relationship Type="http://schemas.openxmlformats.org/officeDocument/2006/relationships/slide" Target="/ppt/slides/slide6.xml" Id="R1ddb2d2630634b55" /><Relationship Type="http://schemas.openxmlformats.org/officeDocument/2006/relationships/slide" Target="/ppt/slides/slide7.xml" Id="Re201a276d6d6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ad20bbdea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bf5f332642f6" /><Relationship Type="http://schemas.openxmlformats.org/officeDocument/2006/relationships/theme" Target="/ppt/slideMasters/theme/theme1.xml" Id="Re0233df5a83b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3bf5f3326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351dc8c1e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0403fce1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ad9f7b538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12b9c0eef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3291e9d25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4b54df0e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08370f0ca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RIEBER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930 131 148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