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8468ad996c48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0957498b854307"/>
  </p:sldMasterIdLst>
  <p:sldIdLst>
    <p:sldId xmlns:r="http://schemas.openxmlformats.org/officeDocument/2006/relationships" id="256" r:id="R8fffdcc463224244"/>
    <p:sldId xmlns:r="http://schemas.openxmlformats.org/officeDocument/2006/relationships" id="257" r:id="R5e9306c665164d94"/>
    <p:sldId xmlns:r="http://schemas.openxmlformats.org/officeDocument/2006/relationships" id="258" r:id="R1e92a5e0a240403f"/>
    <p:sldId xmlns:r="http://schemas.openxmlformats.org/officeDocument/2006/relationships" id="259" r:id="Rd58bfc229c154122"/>
    <p:sldId xmlns:r="http://schemas.openxmlformats.org/officeDocument/2006/relationships" id="260" r:id="R97d11da553fe4a17"/>
    <p:sldId xmlns:r="http://schemas.openxmlformats.org/officeDocument/2006/relationships" id="261" r:id="R52b4cef706664640"/>
    <p:sldId xmlns:r="http://schemas.openxmlformats.org/officeDocument/2006/relationships" id="262" r:id="R3a3e278b4f6045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0957498b854307" /><Relationship Type="http://schemas.openxmlformats.org/officeDocument/2006/relationships/slide" Target="/ppt/slides/slide1.xml" Id="R8fffdcc463224244" /><Relationship Type="http://schemas.openxmlformats.org/officeDocument/2006/relationships/slide" Target="/ppt/slides/slide2.xml" Id="R5e9306c665164d94" /><Relationship Type="http://schemas.openxmlformats.org/officeDocument/2006/relationships/slide" Target="/ppt/slides/slide3.xml" Id="R1e92a5e0a240403f" /><Relationship Type="http://schemas.openxmlformats.org/officeDocument/2006/relationships/slide" Target="/ppt/slides/slide4.xml" Id="Rd58bfc229c154122" /><Relationship Type="http://schemas.openxmlformats.org/officeDocument/2006/relationships/slide" Target="/ppt/slides/slide5.xml" Id="R97d11da553fe4a17" /><Relationship Type="http://schemas.openxmlformats.org/officeDocument/2006/relationships/slide" Target="/ppt/slides/slide6.xml" Id="R52b4cef706664640" /><Relationship Type="http://schemas.openxmlformats.org/officeDocument/2006/relationships/slide" Target="/ppt/slides/slide7.xml" Id="R3a3e278b4f6045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6827e023584d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6a7a73d3d4c9b" /><Relationship Type="http://schemas.openxmlformats.org/officeDocument/2006/relationships/theme" Target="/ppt/slideMasters/theme/theme1.xml" Id="Re22af13fae4f48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a6a7a73d3d4c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bb6c8eb804b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343db8b844b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a0763f2f141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ee9912ddb4e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ed002196d45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c5e26fd8641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825f387924f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HANSSON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HANSSON HOLDING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2 421 841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 HANSSON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Sameia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930 156 272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HANSSON HOLDING AS</a:t>
            </a:r>
          </a:p>
        </p:txBody>
      </p:sp>
    </p:spTree>
  </p:cSld>
  <p:clrMapOvr>
    <a:masterClrMapping xmlns:a="http://schemas.openxmlformats.org/drawingml/2006/main"/>
  </p:clrMapOvr>
</p:sld>
</file>