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14ea01555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a076e12734f5b"/>
  </p:sldMasterIdLst>
  <p:sldIdLst>
    <p:sldId xmlns:r="http://schemas.openxmlformats.org/officeDocument/2006/relationships" id="256" r:id="R29476339c8f64ccd"/>
    <p:sldId xmlns:r="http://schemas.openxmlformats.org/officeDocument/2006/relationships" id="257" r:id="Rfb26b28acec44658"/>
    <p:sldId xmlns:r="http://schemas.openxmlformats.org/officeDocument/2006/relationships" id="258" r:id="R880702d2d25d4179"/>
    <p:sldId xmlns:r="http://schemas.openxmlformats.org/officeDocument/2006/relationships" id="259" r:id="Rbe7896d8a094406a"/>
    <p:sldId xmlns:r="http://schemas.openxmlformats.org/officeDocument/2006/relationships" id="260" r:id="R67b6e39a0efd4bac"/>
    <p:sldId xmlns:r="http://schemas.openxmlformats.org/officeDocument/2006/relationships" id="261" r:id="R921a42fa653f4d43"/>
    <p:sldId xmlns:r="http://schemas.openxmlformats.org/officeDocument/2006/relationships" id="262" r:id="R9213fc556807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a076e12734f5b" /><Relationship Type="http://schemas.openxmlformats.org/officeDocument/2006/relationships/slide" Target="/ppt/slides/slide1.xml" Id="R29476339c8f64ccd" /><Relationship Type="http://schemas.openxmlformats.org/officeDocument/2006/relationships/slide" Target="/ppt/slides/slide2.xml" Id="Rfb26b28acec44658" /><Relationship Type="http://schemas.openxmlformats.org/officeDocument/2006/relationships/slide" Target="/ppt/slides/slide3.xml" Id="R880702d2d25d4179" /><Relationship Type="http://schemas.openxmlformats.org/officeDocument/2006/relationships/slide" Target="/ppt/slides/slide4.xml" Id="Rbe7896d8a094406a" /><Relationship Type="http://schemas.openxmlformats.org/officeDocument/2006/relationships/slide" Target="/ppt/slides/slide5.xml" Id="R67b6e39a0efd4bac" /><Relationship Type="http://schemas.openxmlformats.org/officeDocument/2006/relationships/slide" Target="/ppt/slides/slide6.xml" Id="R921a42fa653f4d43" /><Relationship Type="http://schemas.openxmlformats.org/officeDocument/2006/relationships/slide" Target="/ppt/slides/slide7.xml" Id="R9213fc556807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f9a179c63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5fcbce7e4727" /><Relationship Type="http://schemas.openxmlformats.org/officeDocument/2006/relationships/theme" Target="/ppt/slideMasters/theme/theme1.xml" Id="R4482a7e21e4d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c5fcbce7e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42c2949c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f3549043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a20fcd50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d1de4de3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3be09858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1a4c445f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ad634852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KVITRAVN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KVITRAVN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JÆGER VINDEGG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Nipefjellet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