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3bebd8fcd346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0d89c33486410b"/>
  </p:sldMasterIdLst>
  <p:sldIdLst>
    <p:sldId xmlns:r="http://schemas.openxmlformats.org/officeDocument/2006/relationships" id="256" r:id="Rdabd91e775394dcb"/>
    <p:sldId xmlns:r="http://schemas.openxmlformats.org/officeDocument/2006/relationships" id="257" r:id="R899e5fdd65974ac8"/>
    <p:sldId xmlns:r="http://schemas.openxmlformats.org/officeDocument/2006/relationships" id="258" r:id="Rb5c74f5388274f6a"/>
    <p:sldId xmlns:r="http://schemas.openxmlformats.org/officeDocument/2006/relationships" id="259" r:id="R40fe3929edd84f57"/>
    <p:sldId xmlns:r="http://schemas.openxmlformats.org/officeDocument/2006/relationships" id="260" r:id="R004ef51ee8ad4006"/>
    <p:sldId xmlns:r="http://schemas.openxmlformats.org/officeDocument/2006/relationships" id="261" r:id="R8e0a49d1accb4b17"/>
    <p:sldId xmlns:r="http://schemas.openxmlformats.org/officeDocument/2006/relationships" id="262" r:id="R61aea688a5db43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d89c33486410b" /><Relationship Type="http://schemas.openxmlformats.org/officeDocument/2006/relationships/slide" Target="/ppt/slides/slide1.xml" Id="Rdabd91e775394dcb" /><Relationship Type="http://schemas.openxmlformats.org/officeDocument/2006/relationships/slide" Target="/ppt/slides/slide2.xml" Id="R899e5fdd65974ac8" /><Relationship Type="http://schemas.openxmlformats.org/officeDocument/2006/relationships/slide" Target="/ppt/slides/slide3.xml" Id="Rb5c74f5388274f6a" /><Relationship Type="http://schemas.openxmlformats.org/officeDocument/2006/relationships/slide" Target="/ppt/slides/slide4.xml" Id="R40fe3929edd84f57" /><Relationship Type="http://schemas.openxmlformats.org/officeDocument/2006/relationships/slide" Target="/ppt/slides/slide5.xml" Id="R004ef51ee8ad4006" /><Relationship Type="http://schemas.openxmlformats.org/officeDocument/2006/relationships/slide" Target="/ppt/slides/slide6.xml" Id="R8e0a49d1accb4b17" /><Relationship Type="http://schemas.openxmlformats.org/officeDocument/2006/relationships/slide" Target="/ppt/slides/slide7.xml" Id="R61aea688a5db43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0134a251a7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f8ef004864a17" /><Relationship Type="http://schemas.openxmlformats.org/officeDocument/2006/relationships/theme" Target="/ppt/slideMasters/theme/theme1.xml" Id="R2198a288fb71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5f8ef00486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0899a4c4441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98be5b16a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631ecb8b34a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41dbef6d54c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5ce0e7cae45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23e80333a4e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48500605642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SKALLEBERG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SKALLEBERG JØRGEN HERLAND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Vindlyveien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