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e0dbd7e7c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8de108dac44b33"/>
  </p:sldMasterIdLst>
  <p:sldIdLst>
    <p:sldId xmlns:r="http://schemas.openxmlformats.org/officeDocument/2006/relationships" id="256" r:id="R6579283350064845"/>
    <p:sldId xmlns:r="http://schemas.openxmlformats.org/officeDocument/2006/relationships" id="257" r:id="R34c953e1015e41b1"/>
    <p:sldId xmlns:r="http://schemas.openxmlformats.org/officeDocument/2006/relationships" id="258" r:id="R1775cbb246d74b5c"/>
    <p:sldId xmlns:r="http://schemas.openxmlformats.org/officeDocument/2006/relationships" id="259" r:id="R7c04fbc703324d4f"/>
    <p:sldId xmlns:r="http://schemas.openxmlformats.org/officeDocument/2006/relationships" id="260" r:id="R7c93a048ce9748c3"/>
    <p:sldId xmlns:r="http://schemas.openxmlformats.org/officeDocument/2006/relationships" id="261" r:id="R844f3640537f46f3"/>
    <p:sldId xmlns:r="http://schemas.openxmlformats.org/officeDocument/2006/relationships" id="262" r:id="Rfbc5e4c513ee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de108dac44b33" /><Relationship Type="http://schemas.openxmlformats.org/officeDocument/2006/relationships/slide" Target="/ppt/slides/slide1.xml" Id="R6579283350064845" /><Relationship Type="http://schemas.openxmlformats.org/officeDocument/2006/relationships/slide" Target="/ppt/slides/slide2.xml" Id="R34c953e1015e41b1" /><Relationship Type="http://schemas.openxmlformats.org/officeDocument/2006/relationships/slide" Target="/ppt/slides/slide3.xml" Id="R1775cbb246d74b5c" /><Relationship Type="http://schemas.openxmlformats.org/officeDocument/2006/relationships/slide" Target="/ppt/slides/slide4.xml" Id="R7c04fbc703324d4f" /><Relationship Type="http://schemas.openxmlformats.org/officeDocument/2006/relationships/slide" Target="/ppt/slides/slide5.xml" Id="R7c93a048ce9748c3" /><Relationship Type="http://schemas.openxmlformats.org/officeDocument/2006/relationships/slide" Target="/ppt/slides/slide6.xml" Id="R844f3640537f46f3" /><Relationship Type="http://schemas.openxmlformats.org/officeDocument/2006/relationships/slide" Target="/ppt/slides/slide7.xml" Id="Rfbc5e4c513ee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1dfc1bf20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e97f38b95403c" /><Relationship Type="http://schemas.openxmlformats.org/officeDocument/2006/relationships/theme" Target="/ppt/slideMasters/theme/theme1.xml" Id="R5e0787a9c340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e97f38b95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c1cee6319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08ee59013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86a952c9b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d7f4ca879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a051de1b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0a43f886542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a2665c0e3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KIDSAS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2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1 972 910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FREDERIK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930 165 794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2 AS</a:t>
            </a:r>
          </a:p>
        </p:txBody>
      </p:sp>
    </p:spTree>
  </p:cSld>
  <p:clrMapOvr>
    <a:masterClrMapping xmlns:a="http://schemas.openxmlformats.org/drawingml/2006/main"/>
  </p:clrMapOvr>
</p:sld>
</file>