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3d9d905b8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0cdb6a1264e86"/>
  </p:sldMasterIdLst>
  <p:sldIdLst>
    <p:sldId xmlns:r="http://schemas.openxmlformats.org/officeDocument/2006/relationships" id="256" r:id="Rfc0b2380b0744fc1"/>
    <p:sldId xmlns:r="http://schemas.openxmlformats.org/officeDocument/2006/relationships" id="257" r:id="Rba9ee6e593004369"/>
    <p:sldId xmlns:r="http://schemas.openxmlformats.org/officeDocument/2006/relationships" id="258" r:id="Rb6f6212ac9d14aa7"/>
    <p:sldId xmlns:r="http://schemas.openxmlformats.org/officeDocument/2006/relationships" id="259" r:id="R14bd2b8e727849c2"/>
    <p:sldId xmlns:r="http://schemas.openxmlformats.org/officeDocument/2006/relationships" id="260" r:id="Rd0b99a19e08142b3"/>
    <p:sldId xmlns:r="http://schemas.openxmlformats.org/officeDocument/2006/relationships" id="261" r:id="R7ac45483bc2145cb"/>
    <p:sldId xmlns:r="http://schemas.openxmlformats.org/officeDocument/2006/relationships" id="262" r:id="Rd888f55df833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0cdb6a1264e86" /><Relationship Type="http://schemas.openxmlformats.org/officeDocument/2006/relationships/slide" Target="/ppt/slides/slide1.xml" Id="Rfc0b2380b0744fc1" /><Relationship Type="http://schemas.openxmlformats.org/officeDocument/2006/relationships/slide" Target="/ppt/slides/slide2.xml" Id="Rba9ee6e593004369" /><Relationship Type="http://schemas.openxmlformats.org/officeDocument/2006/relationships/slide" Target="/ppt/slides/slide3.xml" Id="Rb6f6212ac9d14aa7" /><Relationship Type="http://schemas.openxmlformats.org/officeDocument/2006/relationships/slide" Target="/ppt/slides/slide4.xml" Id="R14bd2b8e727849c2" /><Relationship Type="http://schemas.openxmlformats.org/officeDocument/2006/relationships/slide" Target="/ppt/slides/slide5.xml" Id="Rd0b99a19e08142b3" /><Relationship Type="http://schemas.openxmlformats.org/officeDocument/2006/relationships/slide" Target="/ppt/slides/slide6.xml" Id="R7ac45483bc2145cb" /><Relationship Type="http://schemas.openxmlformats.org/officeDocument/2006/relationships/slide" Target="/ppt/slides/slide7.xml" Id="Rd888f55df833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ea0667a40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9b7b8009475e" /><Relationship Type="http://schemas.openxmlformats.org/officeDocument/2006/relationships/theme" Target="/ppt/slideMasters/theme/theme1.xml" Id="R3728a1fcd3cb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19b7b8009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4fe422146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102f96d7c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f104beeab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e92874eae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d0fa2aa7342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83ac3b478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b67946968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KIDSAS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3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716 757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CASPAR WILHELM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930 165 816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