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43178cd3c41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7a5663d3b42f6"/>
  </p:sldMasterIdLst>
  <p:sldIdLst>
    <p:sldId xmlns:r="http://schemas.openxmlformats.org/officeDocument/2006/relationships" id="256" r:id="R936e97a1993640f6"/>
    <p:sldId xmlns:r="http://schemas.openxmlformats.org/officeDocument/2006/relationships" id="257" r:id="Rffc9600763da4319"/>
    <p:sldId xmlns:r="http://schemas.openxmlformats.org/officeDocument/2006/relationships" id="258" r:id="R8dedcba2e93c444b"/>
    <p:sldId xmlns:r="http://schemas.openxmlformats.org/officeDocument/2006/relationships" id="259" r:id="Rb74733587a3f43a3"/>
    <p:sldId xmlns:r="http://schemas.openxmlformats.org/officeDocument/2006/relationships" id="260" r:id="Re21f7c0c17644e08"/>
    <p:sldId xmlns:r="http://schemas.openxmlformats.org/officeDocument/2006/relationships" id="261" r:id="R5eb7d6fb9a0042a6"/>
    <p:sldId xmlns:r="http://schemas.openxmlformats.org/officeDocument/2006/relationships" id="262" r:id="R2a5e330dd55f4f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7a5663d3b42f6" /><Relationship Type="http://schemas.openxmlformats.org/officeDocument/2006/relationships/slide" Target="/ppt/slides/slide1.xml" Id="R936e97a1993640f6" /><Relationship Type="http://schemas.openxmlformats.org/officeDocument/2006/relationships/slide" Target="/ppt/slides/slide2.xml" Id="Rffc9600763da4319" /><Relationship Type="http://schemas.openxmlformats.org/officeDocument/2006/relationships/slide" Target="/ppt/slides/slide3.xml" Id="R8dedcba2e93c444b" /><Relationship Type="http://schemas.openxmlformats.org/officeDocument/2006/relationships/slide" Target="/ppt/slides/slide4.xml" Id="Rb74733587a3f43a3" /><Relationship Type="http://schemas.openxmlformats.org/officeDocument/2006/relationships/slide" Target="/ppt/slides/slide5.xml" Id="Re21f7c0c17644e08" /><Relationship Type="http://schemas.openxmlformats.org/officeDocument/2006/relationships/slide" Target="/ppt/slides/slide6.xml" Id="R5eb7d6fb9a0042a6" /><Relationship Type="http://schemas.openxmlformats.org/officeDocument/2006/relationships/slide" Target="/ppt/slides/slide7.xml" Id="R2a5e330dd55f4f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a15209837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e3d21a9e4ef8" /><Relationship Type="http://schemas.openxmlformats.org/officeDocument/2006/relationships/theme" Target="/ppt/slideMasters/theme/theme1.xml" Id="R6c59a7939105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ae3d21a9e4e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ad9c7b0d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fcc22e6b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5a5f0c66d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20ac3d3b443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9c75e2a12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373e624be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62f2519c40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CHARLOTTE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