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1654bc273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7034dfe484005"/>
  </p:sldMasterIdLst>
  <p:sldIdLst>
    <p:sldId xmlns:r="http://schemas.openxmlformats.org/officeDocument/2006/relationships" id="256" r:id="Rdf26e82477ec4779"/>
    <p:sldId xmlns:r="http://schemas.openxmlformats.org/officeDocument/2006/relationships" id="257" r:id="Rfffc3f5155c542de"/>
    <p:sldId xmlns:r="http://schemas.openxmlformats.org/officeDocument/2006/relationships" id="258" r:id="Rcf2a649889aa4987"/>
    <p:sldId xmlns:r="http://schemas.openxmlformats.org/officeDocument/2006/relationships" id="259" r:id="R2f33f5e0babf43cb"/>
    <p:sldId xmlns:r="http://schemas.openxmlformats.org/officeDocument/2006/relationships" id="260" r:id="Rbafe541928114a49"/>
    <p:sldId xmlns:r="http://schemas.openxmlformats.org/officeDocument/2006/relationships" id="261" r:id="R5be3d2cc6821414a"/>
    <p:sldId xmlns:r="http://schemas.openxmlformats.org/officeDocument/2006/relationships" id="262" r:id="R1675b677b453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7034dfe484005" /><Relationship Type="http://schemas.openxmlformats.org/officeDocument/2006/relationships/slide" Target="/ppt/slides/slide1.xml" Id="Rdf26e82477ec4779" /><Relationship Type="http://schemas.openxmlformats.org/officeDocument/2006/relationships/slide" Target="/ppt/slides/slide2.xml" Id="Rfffc3f5155c542de" /><Relationship Type="http://schemas.openxmlformats.org/officeDocument/2006/relationships/slide" Target="/ppt/slides/slide3.xml" Id="Rcf2a649889aa4987" /><Relationship Type="http://schemas.openxmlformats.org/officeDocument/2006/relationships/slide" Target="/ppt/slides/slide4.xml" Id="R2f33f5e0babf43cb" /><Relationship Type="http://schemas.openxmlformats.org/officeDocument/2006/relationships/slide" Target="/ppt/slides/slide5.xml" Id="Rbafe541928114a49" /><Relationship Type="http://schemas.openxmlformats.org/officeDocument/2006/relationships/slide" Target="/ppt/slides/slide6.xml" Id="R5be3d2cc6821414a" /><Relationship Type="http://schemas.openxmlformats.org/officeDocument/2006/relationships/slide" Target="/ppt/slides/slide7.xml" Id="R1675b677b453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208771d2c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c7c7dfa9d40e7" /><Relationship Type="http://schemas.openxmlformats.org/officeDocument/2006/relationships/theme" Target="/ppt/slideMasters/theme/theme1.xml" Id="R1e7037c55217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c7c7dfa9d40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d30592dea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f8b9b9b1f47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8e0dd0b64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11dc52b8b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44f8240c9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7f653c016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9e764ee6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 ADVISO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 ADVISO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961 912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MILAN VASILIJEVIC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 ADVISO AS</a:t>
            </a:r>
          </a:p>
        </p:txBody>
      </p:sp>
    </p:spTree>
  </p:cSld>
  <p:clrMapOvr>
    <a:masterClrMapping xmlns:a="http://schemas.openxmlformats.org/drawingml/2006/main"/>
  </p:clrMapOvr>
</p:sld>
</file>