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20a57d523f6413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c0f4c1b49cd48b0"/>
  </p:sldMasterIdLst>
  <p:sldIdLst>
    <p:sldId xmlns:r="http://schemas.openxmlformats.org/officeDocument/2006/relationships" id="256" r:id="R8019768528ba47b6"/>
    <p:sldId xmlns:r="http://schemas.openxmlformats.org/officeDocument/2006/relationships" id="257" r:id="Raac6dadcc8674724"/>
    <p:sldId xmlns:r="http://schemas.openxmlformats.org/officeDocument/2006/relationships" id="258" r:id="R38196fc313da4516"/>
    <p:sldId xmlns:r="http://schemas.openxmlformats.org/officeDocument/2006/relationships" id="259" r:id="R03cc560da5d94151"/>
    <p:sldId xmlns:r="http://schemas.openxmlformats.org/officeDocument/2006/relationships" id="260" r:id="R1f1fd4d706a6461f"/>
    <p:sldId xmlns:r="http://schemas.openxmlformats.org/officeDocument/2006/relationships" id="261" r:id="Rfe53a6d53e2c4523"/>
    <p:sldId xmlns:r="http://schemas.openxmlformats.org/officeDocument/2006/relationships" id="262" r:id="Rd264727afbf14c9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c0f4c1b49cd48b0" /><Relationship Type="http://schemas.openxmlformats.org/officeDocument/2006/relationships/slide" Target="/ppt/slides/slide1.xml" Id="R8019768528ba47b6" /><Relationship Type="http://schemas.openxmlformats.org/officeDocument/2006/relationships/slide" Target="/ppt/slides/slide2.xml" Id="Raac6dadcc8674724" /><Relationship Type="http://schemas.openxmlformats.org/officeDocument/2006/relationships/slide" Target="/ppt/slides/slide3.xml" Id="R38196fc313da4516" /><Relationship Type="http://schemas.openxmlformats.org/officeDocument/2006/relationships/slide" Target="/ppt/slides/slide4.xml" Id="R03cc560da5d94151" /><Relationship Type="http://schemas.openxmlformats.org/officeDocument/2006/relationships/slide" Target="/ppt/slides/slide5.xml" Id="R1f1fd4d706a6461f" /><Relationship Type="http://schemas.openxmlformats.org/officeDocument/2006/relationships/slide" Target="/ppt/slides/slide6.xml" Id="Rfe53a6d53e2c4523" /><Relationship Type="http://schemas.openxmlformats.org/officeDocument/2006/relationships/slide" Target="/ppt/slides/slide7.xml" Id="Rd264727afbf14c9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482ee5d4aad41a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2bd4c359494a3e" /><Relationship Type="http://schemas.openxmlformats.org/officeDocument/2006/relationships/theme" Target="/ppt/slideMasters/theme/theme1.xml" Id="R41ea327187f84ab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c2bd4c359494a3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0be9f38c2a4b2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c015becb4040d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9d936072a14ba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9fd4529452443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aa3405f043400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4f6c1442a9427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441acbab5b43e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CIRCULARIAQ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CIRCULARIAQ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CIRCULARIAQ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CIRCULARIAQ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CIRCULARIAQ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CIRCULARIAQ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−193 497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32 372 432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91 851 883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136 002 221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CIRCULARIAQ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NUTRIAQ AS  –  99,4 %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SLOTTERØY HOLDING AS  –  0,4 %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PEDERSEN ANTONSEN HOLDING AS  –  0,2 %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CIRCULARIAQ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Havnegata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7010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930 181 781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CIRCULARIAQ AS</a:t>
            </a:r>
          </a:p>
        </p:txBody>
      </p:sp>
    </p:spTree>
  </p:cSld>
  <p:clrMapOvr>
    <a:masterClrMapping xmlns:a="http://schemas.openxmlformats.org/drawingml/2006/main"/>
  </p:clrMapOvr>
</p:sld>
</file>