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e3386b1b4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8ae101b2f4fd8"/>
  </p:sldMasterIdLst>
  <p:sldIdLst>
    <p:sldId xmlns:r="http://schemas.openxmlformats.org/officeDocument/2006/relationships" id="256" r:id="R0779aa2b7a3d4a4e"/>
    <p:sldId xmlns:r="http://schemas.openxmlformats.org/officeDocument/2006/relationships" id="257" r:id="Rd69ae891296843d6"/>
    <p:sldId xmlns:r="http://schemas.openxmlformats.org/officeDocument/2006/relationships" id="258" r:id="R32179e38805048b8"/>
    <p:sldId xmlns:r="http://schemas.openxmlformats.org/officeDocument/2006/relationships" id="259" r:id="Rd1e332bf0d0e4f3e"/>
    <p:sldId xmlns:r="http://schemas.openxmlformats.org/officeDocument/2006/relationships" id="260" r:id="Rdce451661ac74cf0"/>
    <p:sldId xmlns:r="http://schemas.openxmlformats.org/officeDocument/2006/relationships" id="261" r:id="R1bb1c36297c4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8ae101b2f4fd8" /><Relationship Type="http://schemas.openxmlformats.org/officeDocument/2006/relationships/slide" Target="/ppt/slides/slide1.xml" Id="R0779aa2b7a3d4a4e" /><Relationship Type="http://schemas.openxmlformats.org/officeDocument/2006/relationships/slide" Target="/ppt/slides/slide2.xml" Id="Rd69ae891296843d6" /><Relationship Type="http://schemas.openxmlformats.org/officeDocument/2006/relationships/slide" Target="/ppt/slides/slide3.xml" Id="R32179e38805048b8" /><Relationship Type="http://schemas.openxmlformats.org/officeDocument/2006/relationships/slide" Target="/ppt/slides/slide4.xml" Id="Rd1e332bf0d0e4f3e" /><Relationship Type="http://schemas.openxmlformats.org/officeDocument/2006/relationships/slide" Target="/ppt/slides/slide5.xml" Id="Rdce451661ac74cf0" /><Relationship Type="http://schemas.openxmlformats.org/officeDocument/2006/relationships/slide" Target="/ppt/slides/slide6.xml" Id="R1bb1c36297c4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fb895866f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411c286ea4798" /><Relationship Type="http://schemas.openxmlformats.org/officeDocument/2006/relationships/theme" Target="/ppt/slideMasters/theme/theme1.xml" Id="R366262beb919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411c286ea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bdfe9afd8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e507730a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8c299ba3c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27e5b9c21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2f3643fca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1234cedc5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