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a73245182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555a410534edc"/>
  </p:sldMasterIdLst>
  <p:sldIdLst>
    <p:sldId xmlns:r="http://schemas.openxmlformats.org/officeDocument/2006/relationships" id="256" r:id="R049c576d719f404c"/>
    <p:sldId xmlns:r="http://schemas.openxmlformats.org/officeDocument/2006/relationships" id="257" r:id="R1ff0c03f27dd419a"/>
    <p:sldId xmlns:r="http://schemas.openxmlformats.org/officeDocument/2006/relationships" id="258" r:id="R8d13c8efb1ff4667"/>
    <p:sldId xmlns:r="http://schemas.openxmlformats.org/officeDocument/2006/relationships" id="259" r:id="R028ec3bc3d7541f3"/>
    <p:sldId xmlns:r="http://schemas.openxmlformats.org/officeDocument/2006/relationships" id="260" r:id="R9a415f605f5e4f70"/>
    <p:sldId xmlns:r="http://schemas.openxmlformats.org/officeDocument/2006/relationships" id="261" r:id="R4bb02ab9a81b4fdb"/>
    <p:sldId xmlns:r="http://schemas.openxmlformats.org/officeDocument/2006/relationships" id="262" r:id="R03a5a8753827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555a410534edc" /><Relationship Type="http://schemas.openxmlformats.org/officeDocument/2006/relationships/slide" Target="/ppt/slides/slide1.xml" Id="R049c576d719f404c" /><Relationship Type="http://schemas.openxmlformats.org/officeDocument/2006/relationships/slide" Target="/ppt/slides/slide2.xml" Id="R1ff0c03f27dd419a" /><Relationship Type="http://schemas.openxmlformats.org/officeDocument/2006/relationships/slide" Target="/ppt/slides/slide3.xml" Id="R8d13c8efb1ff4667" /><Relationship Type="http://schemas.openxmlformats.org/officeDocument/2006/relationships/slide" Target="/ppt/slides/slide4.xml" Id="R028ec3bc3d7541f3" /><Relationship Type="http://schemas.openxmlformats.org/officeDocument/2006/relationships/slide" Target="/ppt/slides/slide5.xml" Id="R9a415f605f5e4f70" /><Relationship Type="http://schemas.openxmlformats.org/officeDocument/2006/relationships/slide" Target="/ppt/slides/slide6.xml" Id="R4bb02ab9a81b4fdb" /><Relationship Type="http://schemas.openxmlformats.org/officeDocument/2006/relationships/slide" Target="/ppt/slides/slide7.xml" Id="R03a5a8753827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2d5b51ef6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7283e7084d7e" /><Relationship Type="http://schemas.openxmlformats.org/officeDocument/2006/relationships/theme" Target="/ppt/slideMasters/theme/theme1.xml" Id="R9b0b248e7eaf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97283e708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b21cadbc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ea942876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14c6eb59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16a7f1d0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8ec5ec37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581e9578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6ea825024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ASMUND BERGE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BERGE HOLDING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Sentervollen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930 184 276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ASMUND BERGE HOLDING AS</a:t>
            </a:r>
          </a:p>
        </p:txBody>
      </p:sp>
    </p:spTree>
  </p:cSld>
  <p:clrMapOvr>
    <a:masterClrMapping xmlns:a="http://schemas.openxmlformats.org/drawingml/2006/main"/>
  </p:clrMapOvr>
</p:sld>
</file>