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cf700eb0fb42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d1100b57f74b64"/>
  </p:sldMasterIdLst>
  <p:sldIdLst>
    <p:sldId xmlns:r="http://schemas.openxmlformats.org/officeDocument/2006/relationships" id="256" r:id="R4fba8a07948143b5"/>
    <p:sldId xmlns:r="http://schemas.openxmlformats.org/officeDocument/2006/relationships" id="257" r:id="R50d3093552f74cbf"/>
    <p:sldId xmlns:r="http://schemas.openxmlformats.org/officeDocument/2006/relationships" id="258" r:id="R93223ce14be74f24"/>
    <p:sldId xmlns:r="http://schemas.openxmlformats.org/officeDocument/2006/relationships" id="259" r:id="Ra83558a4f0304222"/>
    <p:sldId xmlns:r="http://schemas.openxmlformats.org/officeDocument/2006/relationships" id="260" r:id="R712c3c8909944765"/>
    <p:sldId xmlns:r="http://schemas.openxmlformats.org/officeDocument/2006/relationships" id="261" r:id="R7806c25967dd4006"/>
    <p:sldId xmlns:r="http://schemas.openxmlformats.org/officeDocument/2006/relationships" id="262" r:id="R1668d09aba2747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d1100b57f74b64" /><Relationship Type="http://schemas.openxmlformats.org/officeDocument/2006/relationships/slide" Target="/ppt/slides/slide1.xml" Id="R4fba8a07948143b5" /><Relationship Type="http://schemas.openxmlformats.org/officeDocument/2006/relationships/slide" Target="/ppt/slides/slide2.xml" Id="R50d3093552f74cbf" /><Relationship Type="http://schemas.openxmlformats.org/officeDocument/2006/relationships/slide" Target="/ppt/slides/slide3.xml" Id="R93223ce14be74f24" /><Relationship Type="http://schemas.openxmlformats.org/officeDocument/2006/relationships/slide" Target="/ppt/slides/slide4.xml" Id="Ra83558a4f0304222" /><Relationship Type="http://schemas.openxmlformats.org/officeDocument/2006/relationships/slide" Target="/ppt/slides/slide5.xml" Id="R712c3c8909944765" /><Relationship Type="http://schemas.openxmlformats.org/officeDocument/2006/relationships/slide" Target="/ppt/slides/slide6.xml" Id="R7806c25967dd4006" /><Relationship Type="http://schemas.openxmlformats.org/officeDocument/2006/relationships/slide" Target="/ppt/slides/slide7.xml" Id="R1668d09aba2747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ab2b6a333348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accd99d6945bc" /><Relationship Type="http://schemas.openxmlformats.org/officeDocument/2006/relationships/theme" Target="/ppt/slideMasters/theme/theme1.xml" Id="R6a8ef91dba5842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aaccd99d6945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541c2a3e444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bb795787d4b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e0b619bea42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a8b42c8d44c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65b3435d048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7c285ec1046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5bbfd3dfd46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6 059 000 000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5 560 000 000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5 382 000 000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53 816 000 000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58 414 000 000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75 47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930 185 930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AS</a:t>
            </a:r>
          </a:p>
        </p:txBody>
      </p:sp>
    </p:spTree>
  </p:cSld>
  <p:clrMapOvr>
    <a:masterClrMapping xmlns:a="http://schemas.openxmlformats.org/drawingml/2006/main"/>
  </p:clrMapOvr>
</p:sld>
</file>