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c7d664103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b64500c284da6"/>
  </p:sldMasterIdLst>
  <p:sldIdLst>
    <p:sldId xmlns:r="http://schemas.openxmlformats.org/officeDocument/2006/relationships" id="256" r:id="R8df030a1960142d5"/>
    <p:sldId xmlns:r="http://schemas.openxmlformats.org/officeDocument/2006/relationships" id="257" r:id="R911aea7d59544a4b"/>
    <p:sldId xmlns:r="http://schemas.openxmlformats.org/officeDocument/2006/relationships" id="258" r:id="R4f7c796256f94d65"/>
    <p:sldId xmlns:r="http://schemas.openxmlformats.org/officeDocument/2006/relationships" id="259" r:id="R96df42a0346b4340"/>
    <p:sldId xmlns:r="http://schemas.openxmlformats.org/officeDocument/2006/relationships" id="260" r:id="R55d319f199a94e20"/>
    <p:sldId xmlns:r="http://schemas.openxmlformats.org/officeDocument/2006/relationships" id="261" r:id="R18773eb884784f99"/>
    <p:sldId xmlns:r="http://schemas.openxmlformats.org/officeDocument/2006/relationships" id="262" r:id="R8760f16a5c2a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b64500c284da6" /><Relationship Type="http://schemas.openxmlformats.org/officeDocument/2006/relationships/slide" Target="/ppt/slides/slide1.xml" Id="R8df030a1960142d5" /><Relationship Type="http://schemas.openxmlformats.org/officeDocument/2006/relationships/slide" Target="/ppt/slides/slide2.xml" Id="R911aea7d59544a4b" /><Relationship Type="http://schemas.openxmlformats.org/officeDocument/2006/relationships/slide" Target="/ppt/slides/slide3.xml" Id="R4f7c796256f94d65" /><Relationship Type="http://schemas.openxmlformats.org/officeDocument/2006/relationships/slide" Target="/ppt/slides/slide4.xml" Id="R96df42a0346b4340" /><Relationship Type="http://schemas.openxmlformats.org/officeDocument/2006/relationships/slide" Target="/ppt/slides/slide5.xml" Id="R55d319f199a94e20" /><Relationship Type="http://schemas.openxmlformats.org/officeDocument/2006/relationships/slide" Target="/ppt/slides/slide6.xml" Id="R18773eb884784f99" /><Relationship Type="http://schemas.openxmlformats.org/officeDocument/2006/relationships/slide" Target="/ppt/slides/slide7.xml" Id="R8760f16a5c2a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4a400f010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6ae4fa0af44a4" /><Relationship Type="http://schemas.openxmlformats.org/officeDocument/2006/relationships/theme" Target="/ppt/slideMasters/theme/theme1.xml" Id="R885bfe7dee93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6ae4fa0af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5d885c10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5c22f7f32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01c06fb69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e01083196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65308478946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e1f96abc5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71337ff464c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RRH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370 450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819 579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RIISE HONNINGDAL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Kløvadalen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