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f6ab3de50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862de419e4c05"/>
  </p:sldMasterIdLst>
  <p:sldIdLst>
    <p:sldId xmlns:r="http://schemas.openxmlformats.org/officeDocument/2006/relationships" id="256" r:id="Ra5e5b01d49554c5e"/>
    <p:sldId xmlns:r="http://schemas.openxmlformats.org/officeDocument/2006/relationships" id="257" r:id="Rc497774e057949c9"/>
    <p:sldId xmlns:r="http://schemas.openxmlformats.org/officeDocument/2006/relationships" id="258" r:id="R127dba66164142d7"/>
    <p:sldId xmlns:r="http://schemas.openxmlformats.org/officeDocument/2006/relationships" id="259" r:id="Rf8d40df593d847da"/>
    <p:sldId xmlns:r="http://schemas.openxmlformats.org/officeDocument/2006/relationships" id="260" r:id="Re66000d692594147"/>
    <p:sldId xmlns:r="http://schemas.openxmlformats.org/officeDocument/2006/relationships" id="261" r:id="R62c48f1778e6403f"/>
    <p:sldId xmlns:r="http://schemas.openxmlformats.org/officeDocument/2006/relationships" id="262" r:id="R752a95ebdf57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862de419e4c05" /><Relationship Type="http://schemas.openxmlformats.org/officeDocument/2006/relationships/slide" Target="/ppt/slides/slide1.xml" Id="Ra5e5b01d49554c5e" /><Relationship Type="http://schemas.openxmlformats.org/officeDocument/2006/relationships/slide" Target="/ppt/slides/slide2.xml" Id="Rc497774e057949c9" /><Relationship Type="http://schemas.openxmlformats.org/officeDocument/2006/relationships/slide" Target="/ppt/slides/slide3.xml" Id="R127dba66164142d7" /><Relationship Type="http://schemas.openxmlformats.org/officeDocument/2006/relationships/slide" Target="/ppt/slides/slide4.xml" Id="Rf8d40df593d847da" /><Relationship Type="http://schemas.openxmlformats.org/officeDocument/2006/relationships/slide" Target="/ppt/slides/slide5.xml" Id="Re66000d692594147" /><Relationship Type="http://schemas.openxmlformats.org/officeDocument/2006/relationships/slide" Target="/ppt/slides/slide6.xml" Id="R62c48f1778e6403f" /><Relationship Type="http://schemas.openxmlformats.org/officeDocument/2006/relationships/slide" Target="/ppt/slides/slide7.xml" Id="R752a95ebdf57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11a73a5644a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a9dad4ff044aa" /><Relationship Type="http://schemas.openxmlformats.org/officeDocument/2006/relationships/theme" Target="/ppt/slideMasters/theme/theme1.xml" Id="Re04c125e39374a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a9dad4ff0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ebbd94fca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20997533f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b7feaccab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a815813c540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1968f206643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bdd80a0c4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3b24e1e9243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LAMINO AS ble etablert [år] og holder til i Vadheim.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280 812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HEIDI SKAAR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LAMINO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6996 Vadheim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930 190 500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LAMINO AS</a:t>
            </a:r>
          </a:p>
        </p:txBody>
      </p:sp>
    </p:spTree>
  </p:cSld>
  <p:clrMapOvr>
    <a:masterClrMapping xmlns:a="http://schemas.openxmlformats.org/drawingml/2006/main"/>
  </p:clrMapOvr>
</p:sld>
</file>