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e28ed69ce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adfea0d6a4a9f"/>
  </p:sldMasterIdLst>
  <p:sldIdLst>
    <p:sldId xmlns:r="http://schemas.openxmlformats.org/officeDocument/2006/relationships" id="256" r:id="Red970ccf3e3e4fb4"/>
    <p:sldId xmlns:r="http://schemas.openxmlformats.org/officeDocument/2006/relationships" id="257" r:id="R8d7bdfab96c140a1"/>
    <p:sldId xmlns:r="http://schemas.openxmlformats.org/officeDocument/2006/relationships" id="258" r:id="R572f6a58df9b4b29"/>
    <p:sldId xmlns:r="http://schemas.openxmlformats.org/officeDocument/2006/relationships" id="259" r:id="Rf5b145a4ccbb4abe"/>
    <p:sldId xmlns:r="http://schemas.openxmlformats.org/officeDocument/2006/relationships" id="260" r:id="Raac131597e314059"/>
    <p:sldId xmlns:r="http://schemas.openxmlformats.org/officeDocument/2006/relationships" id="261" r:id="R25c7ba23d0b34351"/>
    <p:sldId xmlns:r="http://schemas.openxmlformats.org/officeDocument/2006/relationships" id="262" r:id="Rbfb3f7dc2a15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adfea0d6a4a9f" /><Relationship Type="http://schemas.openxmlformats.org/officeDocument/2006/relationships/slide" Target="/ppt/slides/slide1.xml" Id="Red970ccf3e3e4fb4" /><Relationship Type="http://schemas.openxmlformats.org/officeDocument/2006/relationships/slide" Target="/ppt/slides/slide2.xml" Id="R8d7bdfab96c140a1" /><Relationship Type="http://schemas.openxmlformats.org/officeDocument/2006/relationships/slide" Target="/ppt/slides/slide3.xml" Id="R572f6a58df9b4b29" /><Relationship Type="http://schemas.openxmlformats.org/officeDocument/2006/relationships/slide" Target="/ppt/slides/slide4.xml" Id="Rf5b145a4ccbb4abe" /><Relationship Type="http://schemas.openxmlformats.org/officeDocument/2006/relationships/slide" Target="/ppt/slides/slide5.xml" Id="Raac131597e314059" /><Relationship Type="http://schemas.openxmlformats.org/officeDocument/2006/relationships/slide" Target="/ppt/slides/slide6.xml" Id="R25c7ba23d0b34351" /><Relationship Type="http://schemas.openxmlformats.org/officeDocument/2006/relationships/slide" Target="/ppt/slides/slide7.xml" Id="Rbfb3f7dc2a15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75951bb72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803a32004fa8" /><Relationship Type="http://schemas.openxmlformats.org/officeDocument/2006/relationships/theme" Target="/ppt/slideMasters/theme/theme1.xml" Id="R81c23512bc81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d803a3200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22faa416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d9d0f811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0e84c614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704c3f80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1c90b1d2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f34ac1cd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a7c4adf78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