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17caa6ac3f44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fa17d6b5764d5c"/>
  </p:sldMasterIdLst>
  <p:sldIdLst>
    <p:sldId xmlns:r="http://schemas.openxmlformats.org/officeDocument/2006/relationships" id="256" r:id="R52a376b922564f06"/>
    <p:sldId xmlns:r="http://schemas.openxmlformats.org/officeDocument/2006/relationships" id="257" r:id="R56fe35adeac2450e"/>
    <p:sldId xmlns:r="http://schemas.openxmlformats.org/officeDocument/2006/relationships" id="258" r:id="R45523cf67c904af6"/>
    <p:sldId xmlns:r="http://schemas.openxmlformats.org/officeDocument/2006/relationships" id="259" r:id="Rce3f7caff3ea40e4"/>
    <p:sldId xmlns:r="http://schemas.openxmlformats.org/officeDocument/2006/relationships" id="260" r:id="R388c9d9a156e4191"/>
    <p:sldId xmlns:r="http://schemas.openxmlformats.org/officeDocument/2006/relationships" id="261" r:id="Rcf8092fe45134187"/>
    <p:sldId xmlns:r="http://schemas.openxmlformats.org/officeDocument/2006/relationships" id="262" r:id="Re7cd82098e4e41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fa17d6b5764d5c" /><Relationship Type="http://schemas.openxmlformats.org/officeDocument/2006/relationships/slide" Target="/ppt/slides/slide1.xml" Id="R52a376b922564f06" /><Relationship Type="http://schemas.openxmlformats.org/officeDocument/2006/relationships/slide" Target="/ppt/slides/slide2.xml" Id="R56fe35adeac2450e" /><Relationship Type="http://schemas.openxmlformats.org/officeDocument/2006/relationships/slide" Target="/ppt/slides/slide3.xml" Id="R45523cf67c904af6" /><Relationship Type="http://schemas.openxmlformats.org/officeDocument/2006/relationships/slide" Target="/ppt/slides/slide4.xml" Id="Rce3f7caff3ea40e4" /><Relationship Type="http://schemas.openxmlformats.org/officeDocument/2006/relationships/slide" Target="/ppt/slides/slide5.xml" Id="R388c9d9a156e4191" /><Relationship Type="http://schemas.openxmlformats.org/officeDocument/2006/relationships/slide" Target="/ppt/slides/slide6.xml" Id="Rcf8092fe45134187" /><Relationship Type="http://schemas.openxmlformats.org/officeDocument/2006/relationships/slide" Target="/ppt/slides/slide7.xml" Id="Re7cd82098e4e41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a0cc8baeee47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2d0d258aa4199" /><Relationship Type="http://schemas.openxmlformats.org/officeDocument/2006/relationships/theme" Target="/ppt/slideMasters/theme/theme1.xml" Id="R505116001d0948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32d0d258aa41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9e47522f940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a94f8327e45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84626d91a49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e4b49bf0549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112cb680f42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dec7d90b74a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db38525024e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STOREBRAND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STOREBRAND ASSET MANAGEMENT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3 279 000 000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699 000 000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4 246 000 000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6 202 000 000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STOREBRAND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08880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930 208 868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