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d98a71e11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03ae269804d8a"/>
  </p:sldMasterIdLst>
  <p:sldIdLst>
    <p:sldId xmlns:r="http://schemas.openxmlformats.org/officeDocument/2006/relationships" id="256" r:id="R1fad6508f2934597"/>
    <p:sldId xmlns:r="http://schemas.openxmlformats.org/officeDocument/2006/relationships" id="257" r:id="Rc753397da5424869"/>
    <p:sldId xmlns:r="http://schemas.openxmlformats.org/officeDocument/2006/relationships" id="258" r:id="R1ba5fb63b17b47a4"/>
    <p:sldId xmlns:r="http://schemas.openxmlformats.org/officeDocument/2006/relationships" id="259" r:id="Re5de5f1a0706459e"/>
    <p:sldId xmlns:r="http://schemas.openxmlformats.org/officeDocument/2006/relationships" id="260" r:id="R7ca22fa5472a475f"/>
    <p:sldId xmlns:r="http://schemas.openxmlformats.org/officeDocument/2006/relationships" id="261" r:id="R7ee07b5159834b49"/>
    <p:sldId xmlns:r="http://schemas.openxmlformats.org/officeDocument/2006/relationships" id="262" r:id="R9596e0e7304b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03ae269804d8a" /><Relationship Type="http://schemas.openxmlformats.org/officeDocument/2006/relationships/slide" Target="/ppt/slides/slide1.xml" Id="R1fad6508f2934597" /><Relationship Type="http://schemas.openxmlformats.org/officeDocument/2006/relationships/slide" Target="/ppt/slides/slide2.xml" Id="Rc753397da5424869" /><Relationship Type="http://schemas.openxmlformats.org/officeDocument/2006/relationships/slide" Target="/ppt/slides/slide3.xml" Id="R1ba5fb63b17b47a4" /><Relationship Type="http://schemas.openxmlformats.org/officeDocument/2006/relationships/slide" Target="/ppt/slides/slide4.xml" Id="Re5de5f1a0706459e" /><Relationship Type="http://schemas.openxmlformats.org/officeDocument/2006/relationships/slide" Target="/ppt/slides/slide5.xml" Id="R7ca22fa5472a475f" /><Relationship Type="http://schemas.openxmlformats.org/officeDocument/2006/relationships/slide" Target="/ppt/slides/slide6.xml" Id="R7ee07b5159834b49" /><Relationship Type="http://schemas.openxmlformats.org/officeDocument/2006/relationships/slide" Target="/ppt/slides/slide7.xml" Id="R9596e0e7304b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8ebc5bafc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e120a857d487f" /><Relationship Type="http://schemas.openxmlformats.org/officeDocument/2006/relationships/theme" Target="/ppt/slideMasters/theme/theme1.xml" Id="Rbfe1791df802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e120a857d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fe2ab7e0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e8248782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2a03cb0f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ee11ce32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a7045b08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8c1f4b92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abf3cb62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1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1 877 048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3 618 109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MATIAS NORDAHL CARLSEN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Grafo AS, 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1 AS</a:t>
            </a:r>
          </a:p>
        </p:txBody>
      </p:sp>
    </p:spTree>
  </p:cSld>
  <p:clrMapOvr>
    <a:masterClrMapping xmlns:a="http://schemas.openxmlformats.org/drawingml/2006/main"/>
  </p:clrMapOvr>
</p:sld>
</file>