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1b219d101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97ad1eaf14cef"/>
  </p:sldMasterIdLst>
  <p:sldIdLst>
    <p:sldId xmlns:r="http://schemas.openxmlformats.org/officeDocument/2006/relationships" id="256" r:id="R9f621d31cbb04dcd"/>
    <p:sldId xmlns:r="http://schemas.openxmlformats.org/officeDocument/2006/relationships" id="257" r:id="Ra0602ab8692e4ac6"/>
    <p:sldId xmlns:r="http://schemas.openxmlformats.org/officeDocument/2006/relationships" id="258" r:id="Rc0dfd51d60b94f5c"/>
    <p:sldId xmlns:r="http://schemas.openxmlformats.org/officeDocument/2006/relationships" id="259" r:id="R3118918f78b1449b"/>
    <p:sldId xmlns:r="http://schemas.openxmlformats.org/officeDocument/2006/relationships" id="260" r:id="R47222f82c2954485"/>
    <p:sldId xmlns:r="http://schemas.openxmlformats.org/officeDocument/2006/relationships" id="261" r:id="Rcfdceaa127214c16"/>
    <p:sldId xmlns:r="http://schemas.openxmlformats.org/officeDocument/2006/relationships" id="262" r:id="Rf7932de55c44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97ad1eaf14cef" /><Relationship Type="http://schemas.openxmlformats.org/officeDocument/2006/relationships/slide" Target="/ppt/slides/slide1.xml" Id="R9f621d31cbb04dcd" /><Relationship Type="http://schemas.openxmlformats.org/officeDocument/2006/relationships/slide" Target="/ppt/slides/slide2.xml" Id="Ra0602ab8692e4ac6" /><Relationship Type="http://schemas.openxmlformats.org/officeDocument/2006/relationships/slide" Target="/ppt/slides/slide3.xml" Id="Rc0dfd51d60b94f5c" /><Relationship Type="http://schemas.openxmlformats.org/officeDocument/2006/relationships/slide" Target="/ppt/slides/slide4.xml" Id="R3118918f78b1449b" /><Relationship Type="http://schemas.openxmlformats.org/officeDocument/2006/relationships/slide" Target="/ppt/slides/slide5.xml" Id="R47222f82c2954485" /><Relationship Type="http://schemas.openxmlformats.org/officeDocument/2006/relationships/slide" Target="/ppt/slides/slide6.xml" Id="Rcfdceaa127214c16" /><Relationship Type="http://schemas.openxmlformats.org/officeDocument/2006/relationships/slide" Target="/ppt/slides/slide7.xml" Id="Rf7932de55c44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a014406aa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aee1a72f4668" /><Relationship Type="http://schemas.openxmlformats.org/officeDocument/2006/relationships/theme" Target="/ppt/slideMasters/theme/theme1.xml" Id="R3422be2cafcb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eaee1a72f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41a27a89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89a67455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c17991594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fc92051a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38e0e8af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6decedd2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32e4a42b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