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962259eaf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121340cb049a9"/>
  </p:sldMasterIdLst>
  <p:sldIdLst>
    <p:sldId xmlns:r="http://schemas.openxmlformats.org/officeDocument/2006/relationships" id="256" r:id="Ra94cf594d51d4a8f"/>
    <p:sldId xmlns:r="http://schemas.openxmlformats.org/officeDocument/2006/relationships" id="257" r:id="Re16d55c7e8b94f93"/>
    <p:sldId xmlns:r="http://schemas.openxmlformats.org/officeDocument/2006/relationships" id="258" r:id="Ra4fb151d4f2046de"/>
    <p:sldId xmlns:r="http://schemas.openxmlformats.org/officeDocument/2006/relationships" id="259" r:id="R03492335ade746d8"/>
    <p:sldId xmlns:r="http://schemas.openxmlformats.org/officeDocument/2006/relationships" id="260" r:id="R11429064a47549d8"/>
    <p:sldId xmlns:r="http://schemas.openxmlformats.org/officeDocument/2006/relationships" id="261" r:id="R93bb8456e441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121340cb049a9" /><Relationship Type="http://schemas.openxmlformats.org/officeDocument/2006/relationships/slide" Target="/ppt/slides/slide1.xml" Id="Ra94cf594d51d4a8f" /><Relationship Type="http://schemas.openxmlformats.org/officeDocument/2006/relationships/slide" Target="/ppt/slides/slide2.xml" Id="Re16d55c7e8b94f93" /><Relationship Type="http://schemas.openxmlformats.org/officeDocument/2006/relationships/slide" Target="/ppt/slides/slide3.xml" Id="Ra4fb151d4f2046de" /><Relationship Type="http://schemas.openxmlformats.org/officeDocument/2006/relationships/slide" Target="/ppt/slides/slide4.xml" Id="R03492335ade746d8" /><Relationship Type="http://schemas.openxmlformats.org/officeDocument/2006/relationships/slide" Target="/ppt/slides/slide5.xml" Id="R11429064a47549d8" /><Relationship Type="http://schemas.openxmlformats.org/officeDocument/2006/relationships/slide" Target="/ppt/slides/slide6.xml" Id="R93bb8456e441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989adacae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8c742d124a26" /><Relationship Type="http://schemas.openxmlformats.org/officeDocument/2006/relationships/theme" Target="/ppt/slideMasters/theme/theme1.xml" Id="R1425fb8a4e57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28c742d12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272b7b77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363e27ba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374337b4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3c8eac6f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ce9c8292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813f3666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