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3dde7e960447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1f98fc021b4a7f"/>
  </p:sldMasterIdLst>
  <p:sldIdLst>
    <p:sldId xmlns:r="http://schemas.openxmlformats.org/officeDocument/2006/relationships" id="256" r:id="R179cda50a9e5462a"/>
    <p:sldId xmlns:r="http://schemas.openxmlformats.org/officeDocument/2006/relationships" id="257" r:id="R069cc9f9fcc24ea7"/>
    <p:sldId xmlns:r="http://schemas.openxmlformats.org/officeDocument/2006/relationships" id="258" r:id="Rdad76eaf0f0e49fd"/>
    <p:sldId xmlns:r="http://schemas.openxmlformats.org/officeDocument/2006/relationships" id="259" r:id="Ra0847de6289c44c2"/>
    <p:sldId xmlns:r="http://schemas.openxmlformats.org/officeDocument/2006/relationships" id="260" r:id="Ra714e82d5ab54579"/>
    <p:sldId xmlns:r="http://schemas.openxmlformats.org/officeDocument/2006/relationships" id="261" r:id="R7bcfc6d53ac340ca"/>
    <p:sldId xmlns:r="http://schemas.openxmlformats.org/officeDocument/2006/relationships" id="262" r:id="R3460eaa7402e48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f98fc021b4a7f" /><Relationship Type="http://schemas.openxmlformats.org/officeDocument/2006/relationships/slide" Target="/ppt/slides/slide1.xml" Id="R179cda50a9e5462a" /><Relationship Type="http://schemas.openxmlformats.org/officeDocument/2006/relationships/slide" Target="/ppt/slides/slide2.xml" Id="R069cc9f9fcc24ea7" /><Relationship Type="http://schemas.openxmlformats.org/officeDocument/2006/relationships/slide" Target="/ppt/slides/slide3.xml" Id="Rdad76eaf0f0e49fd" /><Relationship Type="http://schemas.openxmlformats.org/officeDocument/2006/relationships/slide" Target="/ppt/slides/slide4.xml" Id="Ra0847de6289c44c2" /><Relationship Type="http://schemas.openxmlformats.org/officeDocument/2006/relationships/slide" Target="/ppt/slides/slide5.xml" Id="Ra714e82d5ab54579" /><Relationship Type="http://schemas.openxmlformats.org/officeDocument/2006/relationships/slide" Target="/ppt/slides/slide6.xml" Id="R7bcfc6d53ac340ca" /><Relationship Type="http://schemas.openxmlformats.org/officeDocument/2006/relationships/slide" Target="/ppt/slides/slide7.xml" Id="R3460eaa7402e48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c651d555443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dc99590bb4f88" /><Relationship Type="http://schemas.openxmlformats.org/officeDocument/2006/relationships/theme" Target="/ppt/slideMasters/theme/theme1.xml" Id="R6cd35063eb6d44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7dc99590bb4f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84e36ef5b44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39c8d7d9f4f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2644732f447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7941aee0c4e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8e2bbc8ea4b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420635eab49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5be30643c49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1 076 293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1 061 293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1 061 176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1 641 352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3 439 646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ROSSAVIK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Ottesens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930 232 521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