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3eb9a7907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5c7236c4a49e2"/>
  </p:sldMasterIdLst>
  <p:sldIdLst>
    <p:sldId xmlns:r="http://schemas.openxmlformats.org/officeDocument/2006/relationships" id="256" r:id="R97d68afc3fec4783"/>
    <p:sldId xmlns:r="http://schemas.openxmlformats.org/officeDocument/2006/relationships" id="257" r:id="R6656380ef93a43f4"/>
    <p:sldId xmlns:r="http://schemas.openxmlformats.org/officeDocument/2006/relationships" id="258" r:id="R271b621bc39c42bc"/>
    <p:sldId xmlns:r="http://schemas.openxmlformats.org/officeDocument/2006/relationships" id="259" r:id="R64a09978500a4a0e"/>
    <p:sldId xmlns:r="http://schemas.openxmlformats.org/officeDocument/2006/relationships" id="260" r:id="R7a1d45ad240744f0"/>
    <p:sldId xmlns:r="http://schemas.openxmlformats.org/officeDocument/2006/relationships" id="261" r:id="R54db49bd2c9d4339"/>
    <p:sldId xmlns:r="http://schemas.openxmlformats.org/officeDocument/2006/relationships" id="262" r:id="R296766d7871840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5c7236c4a49e2" /><Relationship Type="http://schemas.openxmlformats.org/officeDocument/2006/relationships/slide" Target="/ppt/slides/slide1.xml" Id="R97d68afc3fec4783" /><Relationship Type="http://schemas.openxmlformats.org/officeDocument/2006/relationships/slide" Target="/ppt/slides/slide2.xml" Id="R6656380ef93a43f4" /><Relationship Type="http://schemas.openxmlformats.org/officeDocument/2006/relationships/slide" Target="/ppt/slides/slide3.xml" Id="R271b621bc39c42bc" /><Relationship Type="http://schemas.openxmlformats.org/officeDocument/2006/relationships/slide" Target="/ppt/slides/slide4.xml" Id="R64a09978500a4a0e" /><Relationship Type="http://schemas.openxmlformats.org/officeDocument/2006/relationships/slide" Target="/ppt/slides/slide5.xml" Id="R7a1d45ad240744f0" /><Relationship Type="http://schemas.openxmlformats.org/officeDocument/2006/relationships/slide" Target="/ppt/slides/slide6.xml" Id="R54db49bd2c9d4339" /><Relationship Type="http://schemas.openxmlformats.org/officeDocument/2006/relationships/slide" Target="/ppt/slides/slide7.xml" Id="R296766d7871840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695341148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fc149a5f34f87" /><Relationship Type="http://schemas.openxmlformats.org/officeDocument/2006/relationships/theme" Target="/ppt/slideMasters/theme/theme1.xml" Id="R3764325f957540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fc149a5f34f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76de6dd85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55fb1d855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92906d9a8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1840a848843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728383455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582c67b4f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508d03d19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IMI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IMI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3 105 388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5 597 878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16 339 355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Warebergs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930 275 662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IMI INVESTERING AS</a:t>
            </a:r>
          </a:p>
        </p:txBody>
      </p:sp>
    </p:spTree>
  </p:cSld>
  <p:clrMapOvr>
    <a:masterClrMapping xmlns:a="http://schemas.openxmlformats.org/drawingml/2006/main"/>
  </p:clrMapOvr>
</p:sld>
</file>