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3c6f262dc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1e6ae7e724039"/>
  </p:sldMasterIdLst>
  <p:sldIdLst>
    <p:sldId xmlns:r="http://schemas.openxmlformats.org/officeDocument/2006/relationships" id="256" r:id="R334e9ceb15304c4e"/>
    <p:sldId xmlns:r="http://schemas.openxmlformats.org/officeDocument/2006/relationships" id="257" r:id="Ree0cc256a987495d"/>
    <p:sldId xmlns:r="http://schemas.openxmlformats.org/officeDocument/2006/relationships" id="258" r:id="R1771b3e728e4460b"/>
    <p:sldId xmlns:r="http://schemas.openxmlformats.org/officeDocument/2006/relationships" id="259" r:id="R10c19e011df94d6a"/>
    <p:sldId xmlns:r="http://schemas.openxmlformats.org/officeDocument/2006/relationships" id="260" r:id="R0c2a92aa55da4364"/>
    <p:sldId xmlns:r="http://schemas.openxmlformats.org/officeDocument/2006/relationships" id="261" r:id="R77b422e559dc444d"/>
    <p:sldId xmlns:r="http://schemas.openxmlformats.org/officeDocument/2006/relationships" id="262" r:id="R9e527ee25727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1e6ae7e724039" /><Relationship Type="http://schemas.openxmlformats.org/officeDocument/2006/relationships/slide" Target="/ppt/slides/slide1.xml" Id="R334e9ceb15304c4e" /><Relationship Type="http://schemas.openxmlformats.org/officeDocument/2006/relationships/slide" Target="/ppt/slides/slide2.xml" Id="Ree0cc256a987495d" /><Relationship Type="http://schemas.openxmlformats.org/officeDocument/2006/relationships/slide" Target="/ppt/slides/slide3.xml" Id="R1771b3e728e4460b" /><Relationship Type="http://schemas.openxmlformats.org/officeDocument/2006/relationships/slide" Target="/ppt/slides/slide4.xml" Id="R10c19e011df94d6a" /><Relationship Type="http://schemas.openxmlformats.org/officeDocument/2006/relationships/slide" Target="/ppt/slides/slide5.xml" Id="R0c2a92aa55da4364" /><Relationship Type="http://schemas.openxmlformats.org/officeDocument/2006/relationships/slide" Target="/ppt/slides/slide6.xml" Id="R77b422e559dc444d" /><Relationship Type="http://schemas.openxmlformats.org/officeDocument/2006/relationships/slide" Target="/ppt/slides/slide7.xml" Id="R9e527ee25727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65c970669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8ca5aca24ef7" /><Relationship Type="http://schemas.openxmlformats.org/officeDocument/2006/relationships/theme" Target="/ppt/slideMasters/theme/theme1.xml" Id="R34a3254ca5c3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58ca5aca2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4a0983a4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64e8e9a5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7863ed1c7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71fd142b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3aa9b82f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5bad4d3b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703295a6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