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ddce56c7e44c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a03935108b40c8"/>
  </p:sldMasterIdLst>
  <p:sldIdLst>
    <p:sldId xmlns:r="http://schemas.openxmlformats.org/officeDocument/2006/relationships" id="256" r:id="Re0504d664d234228"/>
    <p:sldId xmlns:r="http://schemas.openxmlformats.org/officeDocument/2006/relationships" id="257" r:id="R33b749eae13d4652"/>
    <p:sldId xmlns:r="http://schemas.openxmlformats.org/officeDocument/2006/relationships" id="258" r:id="R0c00e6fd581c4bf1"/>
    <p:sldId xmlns:r="http://schemas.openxmlformats.org/officeDocument/2006/relationships" id="259" r:id="R18a4fbe441174691"/>
    <p:sldId xmlns:r="http://schemas.openxmlformats.org/officeDocument/2006/relationships" id="260" r:id="R43e64da913ec45ac"/>
    <p:sldId xmlns:r="http://schemas.openxmlformats.org/officeDocument/2006/relationships" id="261" r:id="R82a3ba9916714490"/>
    <p:sldId xmlns:r="http://schemas.openxmlformats.org/officeDocument/2006/relationships" id="262" r:id="Raa35e2dedc6646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a03935108b40c8" /><Relationship Type="http://schemas.openxmlformats.org/officeDocument/2006/relationships/slide" Target="/ppt/slides/slide1.xml" Id="Re0504d664d234228" /><Relationship Type="http://schemas.openxmlformats.org/officeDocument/2006/relationships/slide" Target="/ppt/slides/slide2.xml" Id="R33b749eae13d4652" /><Relationship Type="http://schemas.openxmlformats.org/officeDocument/2006/relationships/slide" Target="/ppt/slides/slide3.xml" Id="R0c00e6fd581c4bf1" /><Relationship Type="http://schemas.openxmlformats.org/officeDocument/2006/relationships/slide" Target="/ppt/slides/slide4.xml" Id="R18a4fbe441174691" /><Relationship Type="http://schemas.openxmlformats.org/officeDocument/2006/relationships/slide" Target="/ppt/slides/slide5.xml" Id="R43e64da913ec45ac" /><Relationship Type="http://schemas.openxmlformats.org/officeDocument/2006/relationships/slide" Target="/ppt/slides/slide6.xml" Id="R82a3ba9916714490" /><Relationship Type="http://schemas.openxmlformats.org/officeDocument/2006/relationships/slide" Target="/ppt/slides/slide7.xml" Id="Raa35e2dedc6646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c8fe06abda48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87e45350384f1f" /><Relationship Type="http://schemas.openxmlformats.org/officeDocument/2006/relationships/theme" Target="/ppt/slideMasters/theme/theme1.xml" Id="R13b4102cb8974d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87e45350384f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2a80ac2e4049b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199e081a7745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f1d758f6147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fba0b8efb49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8864d3faa4b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4340846e4e47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c7384777814e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AFS-HOLDING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AFS-HOLDING AS ble etablert [år] og holder til i Høyanger.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72 795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287 348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287 348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ANITA FLØLO SYSTAD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Thorborg Valsvik veg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6993 Høyanger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930 293 849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AFS-HOLDING AS</a:t>
            </a:r>
          </a:p>
        </p:txBody>
      </p:sp>
    </p:spTree>
  </p:cSld>
  <p:clrMapOvr>
    <a:masterClrMapping xmlns:a="http://schemas.openxmlformats.org/drawingml/2006/main"/>
  </p:clrMapOvr>
</p:sld>
</file>