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21d346cca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4f922aeb794230"/>
  </p:sldMasterIdLst>
  <p:sldIdLst>
    <p:sldId xmlns:r="http://schemas.openxmlformats.org/officeDocument/2006/relationships" id="256" r:id="R0e250ade17b34c0d"/>
    <p:sldId xmlns:r="http://schemas.openxmlformats.org/officeDocument/2006/relationships" id="257" r:id="R966dae6197794417"/>
    <p:sldId xmlns:r="http://schemas.openxmlformats.org/officeDocument/2006/relationships" id="258" r:id="Rca48461f5c1342f1"/>
    <p:sldId xmlns:r="http://schemas.openxmlformats.org/officeDocument/2006/relationships" id="259" r:id="Ra7cc2495b7b747b0"/>
    <p:sldId xmlns:r="http://schemas.openxmlformats.org/officeDocument/2006/relationships" id="260" r:id="R857f5b6f3f7945ff"/>
    <p:sldId xmlns:r="http://schemas.openxmlformats.org/officeDocument/2006/relationships" id="261" r:id="R719f7f1514a3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f922aeb794230" /><Relationship Type="http://schemas.openxmlformats.org/officeDocument/2006/relationships/slide" Target="/ppt/slides/slide1.xml" Id="R0e250ade17b34c0d" /><Relationship Type="http://schemas.openxmlformats.org/officeDocument/2006/relationships/slide" Target="/ppt/slides/slide2.xml" Id="R966dae6197794417" /><Relationship Type="http://schemas.openxmlformats.org/officeDocument/2006/relationships/slide" Target="/ppt/slides/slide3.xml" Id="Rca48461f5c1342f1" /><Relationship Type="http://schemas.openxmlformats.org/officeDocument/2006/relationships/slide" Target="/ppt/slides/slide4.xml" Id="Ra7cc2495b7b747b0" /><Relationship Type="http://schemas.openxmlformats.org/officeDocument/2006/relationships/slide" Target="/ppt/slides/slide5.xml" Id="R857f5b6f3f7945ff" /><Relationship Type="http://schemas.openxmlformats.org/officeDocument/2006/relationships/slide" Target="/ppt/slides/slide6.xml" Id="R719f7f1514a3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663d4068e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68b9aa0e041e4" /><Relationship Type="http://schemas.openxmlformats.org/officeDocument/2006/relationships/theme" Target="/ppt/slideMasters/theme/theme1.xml" Id="Rcd31cdf33b84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68b9aa0e0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ba8350bf2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cc1a7dde7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b156c2c5c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f2c077ec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14bcae860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28da2d86548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ETNE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30 960 782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20 701 020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21 899 870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295 240 219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326 009 908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