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b53bd1c6b444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1a0c42c1ff4759"/>
  </p:sldMasterIdLst>
  <p:sldIdLst>
    <p:sldId xmlns:r="http://schemas.openxmlformats.org/officeDocument/2006/relationships" id="256" r:id="Rcf8bbd2ea93e4723"/>
    <p:sldId xmlns:r="http://schemas.openxmlformats.org/officeDocument/2006/relationships" id="257" r:id="R869118d348104478"/>
    <p:sldId xmlns:r="http://schemas.openxmlformats.org/officeDocument/2006/relationships" id="258" r:id="R0cf6f6ddb57b4acc"/>
    <p:sldId xmlns:r="http://schemas.openxmlformats.org/officeDocument/2006/relationships" id="259" r:id="R9332cffe08f14311"/>
    <p:sldId xmlns:r="http://schemas.openxmlformats.org/officeDocument/2006/relationships" id="260" r:id="R62d2cd9726074c6e"/>
    <p:sldId xmlns:r="http://schemas.openxmlformats.org/officeDocument/2006/relationships" id="261" r:id="Rb0b5a81ee027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a0c42c1ff4759" /><Relationship Type="http://schemas.openxmlformats.org/officeDocument/2006/relationships/slide" Target="/ppt/slides/slide1.xml" Id="Rcf8bbd2ea93e4723" /><Relationship Type="http://schemas.openxmlformats.org/officeDocument/2006/relationships/slide" Target="/ppt/slides/slide2.xml" Id="R869118d348104478" /><Relationship Type="http://schemas.openxmlformats.org/officeDocument/2006/relationships/slide" Target="/ppt/slides/slide3.xml" Id="R0cf6f6ddb57b4acc" /><Relationship Type="http://schemas.openxmlformats.org/officeDocument/2006/relationships/slide" Target="/ppt/slides/slide4.xml" Id="R9332cffe08f14311" /><Relationship Type="http://schemas.openxmlformats.org/officeDocument/2006/relationships/slide" Target="/ppt/slides/slide5.xml" Id="R62d2cd9726074c6e" /><Relationship Type="http://schemas.openxmlformats.org/officeDocument/2006/relationships/slide" Target="/ppt/slides/slide6.xml" Id="Rb0b5a81ee027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8c47da4ee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308f68e554905" /><Relationship Type="http://schemas.openxmlformats.org/officeDocument/2006/relationships/theme" Target="/ppt/slideMasters/theme/theme1.xml" Id="R92c707595dd245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5308f68e5549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97ddb4520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99df805314a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587da2c3a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a06349aeb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ca9544e75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5c0c7b22840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