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c456dd5ab349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3c9489cadf445c"/>
  </p:sldMasterIdLst>
  <p:sldIdLst>
    <p:sldId xmlns:r="http://schemas.openxmlformats.org/officeDocument/2006/relationships" id="256" r:id="Rd98aa06a3f1140ca"/>
    <p:sldId xmlns:r="http://schemas.openxmlformats.org/officeDocument/2006/relationships" id="257" r:id="Rb1084f3ddc9547d6"/>
    <p:sldId xmlns:r="http://schemas.openxmlformats.org/officeDocument/2006/relationships" id="258" r:id="Rdd19447ea9894749"/>
    <p:sldId xmlns:r="http://schemas.openxmlformats.org/officeDocument/2006/relationships" id="259" r:id="R7358196775364fbc"/>
    <p:sldId xmlns:r="http://schemas.openxmlformats.org/officeDocument/2006/relationships" id="260" r:id="R4e0a9f51b2b34f59"/>
    <p:sldId xmlns:r="http://schemas.openxmlformats.org/officeDocument/2006/relationships" id="261" r:id="R0b4bc27a1f6c4028"/>
    <p:sldId xmlns:r="http://schemas.openxmlformats.org/officeDocument/2006/relationships" id="262" r:id="Re114a86e05fb49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3c9489cadf445c" /><Relationship Type="http://schemas.openxmlformats.org/officeDocument/2006/relationships/slide" Target="/ppt/slides/slide1.xml" Id="Rd98aa06a3f1140ca" /><Relationship Type="http://schemas.openxmlformats.org/officeDocument/2006/relationships/slide" Target="/ppt/slides/slide2.xml" Id="Rb1084f3ddc9547d6" /><Relationship Type="http://schemas.openxmlformats.org/officeDocument/2006/relationships/slide" Target="/ppt/slides/slide3.xml" Id="Rdd19447ea9894749" /><Relationship Type="http://schemas.openxmlformats.org/officeDocument/2006/relationships/slide" Target="/ppt/slides/slide4.xml" Id="R7358196775364fbc" /><Relationship Type="http://schemas.openxmlformats.org/officeDocument/2006/relationships/slide" Target="/ppt/slides/slide5.xml" Id="R4e0a9f51b2b34f59" /><Relationship Type="http://schemas.openxmlformats.org/officeDocument/2006/relationships/slide" Target="/ppt/slides/slide6.xml" Id="R0b4bc27a1f6c4028" /><Relationship Type="http://schemas.openxmlformats.org/officeDocument/2006/relationships/slide" Target="/ppt/slides/slide7.xml" Id="Re114a86e05fb49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2d219451924d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67b2a920c466e" /><Relationship Type="http://schemas.openxmlformats.org/officeDocument/2006/relationships/theme" Target="/ppt/slideMasters/theme/theme1.xml" Id="R30636d5dcec74f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e67b2a920c46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d2d3238a645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3ab80dac74f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750ece5274e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d9d06078245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5d0dcf08849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5f36577f14f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9c87d62744f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INTELLI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INTELLI SERVICES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9 389 076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734 334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16 629 018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INTELLI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Rosenholmveien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post@intelli.no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www.intelli.no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930 319 821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