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22a2df93eb4ad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177ac9832734cb1"/>
  </p:sldMasterIdLst>
  <p:sldIdLst>
    <p:sldId xmlns:r="http://schemas.openxmlformats.org/officeDocument/2006/relationships" id="256" r:id="R1f01137f572d44de"/>
    <p:sldId xmlns:r="http://schemas.openxmlformats.org/officeDocument/2006/relationships" id="257" r:id="Rc7c8b70d66af4e47"/>
    <p:sldId xmlns:r="http://schemas.openxmlformats.org/officeDocument/2006/relationships" id="258" r:id="Rb15a39c7a3c94a69"/>
    <p:sldId xmlns:r="http://schemas.openxmlformats.org/officeDocument/2006/relationships" id="259" r:id="R67fe972b89964844"/>
    <p:sldId xmlns:r="http://schemas.openxmlformats.org/officeDocument/2006/relationships" id="260" r:id="Rf07ac21a5b1040d3"/>
    <p:sldId xmlns:r="http://schemas.openxmlformats.org/officeDocument/2006/relationships" id="261" r:id="Rb32a943924f24ae4"/>
    <p:sldId xmlns:r="http://schemas.openxmlformats.org/officeDocument/2006/relationships" id="262" r:id="R3b56c3edd9f74b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77ac9832734cb1" /><Relationship Type="http://schemas.openxmlformats.org/officeDocument/2006/relationships/slide" Target="/ppt/slides/slide1.xml" Id="R1f01137f572d44de" /><Relationship Type="http://schemas.openxmlformats.org/officeDocument/2006/relationships/slide" Target="/ppt/slides/slide2.xml" Id="Rc7c8b70d66af4e47" /><Relationship Type="http://schemas.openxmlformats.org/officeDocument/2006/relationships/slide" Target="/ppt/slides/slide3.xml" Id="Rb15a39c7a3c94a69" /><Relationship Type="http://schemas.openxmlformats.org/officeDocument/2006/relationships/slide" Target="/ppt/slides/slide4.xml" Id="R67fe972b89964844" /><Relationship Type="http://schemas.openxmlformats.org/officeDocument/2006/relationships/slide" Target="/ppt/slides/slide5.xml" Id="Rf07ac21a5b1040d3" /><Relationship Type="http://schemas.openxmlformats.org/officeDocument/2006/relationships/slide" Target="/ppt/slides/slide6.xml" Id="Rb32a943924f24ae4" /><Relationship Type="http://schemas.openxmlformats.org/officeDocument/2006/relationships/slide" Target="/ppt/slides/slide7.xml" Id="R3b56c3edd9f74b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0f8e91591642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5bcb81967b4aa1" /><Relationship Type="http://schemas.openxmlformats.org/officeDocument/2006/relationships/theme" Target="/ppt/slideMasters/theme/theme1.xml" Id="R2e1a8c3bf55a4c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5bcb81967b4a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b5a1e391034a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87e05214044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08d0aaa6b4c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88e4612b047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4111a42be043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3b704262ed4e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a01ec0254444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BJORDAL SIMONSEN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BJORDAL SIMONSEN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BJORDAL SIMONSEN HOLDING AS ble etablert [år] og holder til i Kleppe.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BJORDAL SIMONSEN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BJORDAL SIMONSEN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BJORDAL SIMONSEN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−2 435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9 718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126 570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BJORDAL SIMONSEN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PREBEN BJORDAL SIMONSEN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BJORDAL SIMONSEN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Sivvegen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4351 Kleppe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930 325 651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BJORDAL SIMONSEN HOLDING AS</a:t>
            </a:r>
          </a:p>
        </p:txBody>
      </p:sp>
    </p:spTree>
  </p:cSld>
  <p:clrMapOvr>
    <a:masterClrMapping xmlns:a="http://schemas.openxmlformats.org/drawingml/2006/main"/>
  </p:clrMapOvr>
</p:sld>
</file>