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e78ed5faa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fbe0a06074453"/>
  </p:sldMasterIdLst>
  <p:sldIdLst>
    <p:sldId xmlns:r="http://schemas.openxmlformats.org/officeDocument/2006/relationships" id="256" r:id="R6fcf85b11c4e41e3"/>
    <p:sldId xmlns:r="http://schemas.openxmlformats.org/officeDocument/2006/relationships" id="257" r:id="R36616fa0908845ee"/>
    <p:sldId xmlns:r="http://schemas.openxmlformats.org/officeDocument/2006/relationships" id="258" r:id="Rf5dd13aafa194243"/>
    <p:sldId xmlns:r="http://schemas.openxmlformats.org/officeDocument/2006/relationships" id="259" r:id="R493f3c4226004168"/>
    <p:sldId xmlns:r="http://schemas.openxmlformats.org/officeDocument/2006/relationships" id="260" r:id="Rb376b753881f43e5"/>
    <p:sldId xmlns:r="http://schemas.openxmlformats.org/officeDocument/2006/relationships" id="261" r:id="Rf2a2dba652e248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fbe0a06074453" /><Relationship Type="http://schemas.openxmlformats.org/officeDocument/2006/relationships/slide" Target="/ppt/slides/slide1.xml" Id="R6fcf85b11c4e41e3" /><Relationship Type="http://schemas.openxmlformats.org/officeDocument/2006/relationships/slide" Target="/ppt/slides/slide2.xml" Id="R36616fa0908845ee" /><Relationship Type="http://schemas.openxmlformats.org/officeDocument/2006/relationships/slide" Target="/ppt/slides/slide3.xml" Id="Rf5dd13aafa194243" /><Relationship Type="http://schemas.openxmlformats.org/officeDocument/2006/relationships/slide" Target="/ppt/slides/slide4.xml" Id="R493f3c4226004168" /><Relationship Type="http://schemas.openxmlformats.org/officeDocument/2006/relationships/slide" Target="/ppt/slides/slide5.xml" Id="Rb376b753881f43e5" /><Relationship Type="http://schemas.openxmlformats.org/officeDocument/2006/relationships/slide" Target="/ppt/slides/slide6.xml" Id="Rf2a2dba652e248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ad4b36305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be34a6a1b41ea" /><Relationship Type="http://schemas.openxmlformats.org/officeDocument/2006/relationships/theme" Target="/ppt/slideMasters/theme/theme1.xml" Id="R516c9d25f472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be34a6a1b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092f17df7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9e5f56b8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293e6cb6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7cbf2014b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f58dd07d2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fb0606213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SORAYA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16 717 408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