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e51e927a1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32da7092349df"/>
  </p:sldMasterIdLst>
  <p:sldIdLst>
    <p:sldId xmlns:r="http://schemas.openxmlformats.org/officeDocument/2006/relationships" id="256" r:id="R3fd5443cbed84219"/>
    <p:sldId xmlns:r="http://schemas.openxmlformats.org/officeDocument/2006/relationships" id="257" r:id="R30331a05b6a244eb"/>
    <p:sldId xmlns:r="http://schemas.openxmlformats.org/officeDocument/2006/relationships" id="258" r:id="R16ccc7791b9f435f"/>
    <p:sldId xmlns:r="http://schemas.openxmlformats.org/officeDocument/2006/relationships" id="259" r:id="R333c649de4bd42ad"/>
    <p:sldId xmlns:r="http://schemas.openxmlformats.org/officeDocument/2006/relationships" id="260" r:id="Rae1acc7729184a15"/>
    <p:sldId xmlns:r="http://schemas.openxmlformats.org/officeDocument/2006/relationships" id="261" r:id="R453a20e4ba104c35"/>
    <p:sldId xmlns:r="http://schemas.openxmlformats.org/officeDocument/2006/relationships" id="262" r:id="Raad876312ab9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32da7092349df" /><Relationship Type="http://schemas.openxmlformats.org/officeDocument/2006/relationships/slide" Target="/ppt/slides/slide1.xml" Id="R3fd5443cbed84219" /><Relationship Type="http://schemas.openxmlformats.org/officeDocument/2006/relationships/slide" Target="/ppt/slides/slide2.xml" Id="R30331a05b6a244eb" /><Relationship Type="http://schemas.openxmlformats.org/officeDocument/2006/relationships/slide" Target="/ppt/slides/slide3.xml" Id="R16ccc7791b9f435f" /><Relationship Type="http://schemas.openxmlformats.org/officeDocument/2006/relationships/slide" Target="/ppt/slides/slide4.xml" Id="R333c649de4bd42ad" /><Relationship Type="http://schemas.openxmlformats.org/officeDocument/2006/relationships/slide" Target="/ppt/slides/slide5.xml" Id="Rae1acc7729184a15" /><Relationship Type="http://schemas.openxmlformats.org/officeDocument/2006/relationships/slide" Target="/ppt/slides/slide6.xml" Id="R453a20e4ba104c35" /><Relationship Type="http://schemas.openxmlformats.org/officeDocument/2006/relationships/slide" Target="/ppt/slides/slide7.xml" Id="Raad876312ab9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3646145a7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9759d4c174ffd" /><Relationship Type="http://schemas.openxmlformats.org/officeDocument/2006/relationships/theme" Target="/ppt/slideMasters/theme/theme1.xml" Id="Rbd27bc28d68e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9759d4c17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ee9a89a05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6154c179d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6343c4771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d39c3eda49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c6e4c15c6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2ec4a83b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e9990bf3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MAGER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1 091 943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KRUBBFELT JÆGER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Østhellinga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930 328 464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MAGER HOLDING AS</a:t>
            </a:r>
          </a:p>
        </p:txBody>
      </p:sp>
    </p:spTree>
  </p:cSld>
  <p:clrMapOvr>
    <a:masterClrMapping xmlns:a="http://schemas.openxmlformats.org/drawingml/2006/main"/>
  </p:clrMapOvr>
</p:sld>
</file>