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286223e42546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5a6e5a3d584b39"/>
  </p:sldMasterIdLst>
  <p:sldIdLst>
    <p:sldId xmlns:r="http://schemas.openxmlformats.org/officeDocument/2006/relationships" id="256" r:id="R201e06550a324a31"/>
    <p:sldId xmlns:r="http://schemas.openxmlformats.org/officeDocument/2006/relationships" id="257" r:id="R1a6e03e8ea7d4c1a"/>
    <p:sldId xmlns:r="http://schemas.openxmlformats.org/officeDocument/2006/relationships" id="258" r:id="R64c700f26df94827"/>
    <p:sldId xmlns:r="http://schemas.openxmlformats.org/officeDocument/2006/relationships" id="259" r:id="Ra275e98ace04480c"/>
    <p:sldId xmlns:r="http://schemas.openxmlformats.org/officeDocument/2006/relationships" id="260" r:id="R7a20ce39b8304758"/>
    <p:sldId xmlns:r="http://schemas.openxmlformats.org/officeDocument/2006/relationships" id="261" r:id="R4661202f59194b76"/>
    <p:sldId xmlns:r="http://schemas.openxmlformats.org/officeDocument/2006/relationships" id="262" r:id="R9ece9ad686e145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5a6e5a3d584b39" /><Relationship Type="http://schemas.openxmlformats.org/officeDocument/2006/relationships/slide" Target="/ppt/slides/slide1.xml" Id="R201e06550a324a31" /><Relationship Type="http://schemas.openxmlformats.org/officeDocument/2006/relationships/slide" Target="/ppt/slides/slide2.xml" Id="R1a6e03e8ea7d4c1a" /><Relationship Type="http://schemas.openxmlformats.org/officeDocument/2006/relationships/slide" Target="/ppt/slides/slide3.xml" Id="R64c700f26df94827" /><Relationship Type="http://schemas.openxmlformats.org/officeDocument/2006/relationships/slide" Target="/ppt/slides/slide4.xml" Id="Ra275e98ace04480c" /><Relationship Type="http://schemas.openxmlformats.org/officeDocument/2006/relationships/slide" Target="/ppt/slides/slide5.xml" Id="R7a20ce39b8304758" /><Relationship Type="http://schemas.openxmlformats.org/officeDocument/2006/relationships/slide" Target="/ppt/slides/slide6.xml" Id="R4661202f59194b76" /><Relationship Type="http://schemas.openxmlformats.org/officeDocument/2006/relationships/slide" Target="/ppt/slides/slide7.xml" Id="R9ece9ad686e145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01b2a12dd41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1b30d97a1477a" /><Relationship Type="http://schemas.openxmlformats.org/officeDocument/2006/relationships/theme" Target="/ppt/slideMasters/theme/theme1.xml" Id="R6a0816207466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c1b30d97a147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be119432d4d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43191ee0c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1a3ce171545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b7f3709eb46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6e6c3f6274d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71eb41f9c4a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4c9392e0f4a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UMIVIK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UMIVIK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UMIVIK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UMIVIK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UMIVIK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UMIVIK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16 681 707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16 731 700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UMIVIK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AGERUP JOHAN FREDRIK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AGERUP MADS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UMIVIK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Skøyenveien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930 328 545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UMIVIK AS</a:t>
            </a:r>
          </a:p>
        </p:txBody>
      </p:sp>
    </p:spTree>
  </p:cSld>
  <p:clrMapOvr>
    <a:masterClrMapping xmlns:a="http://schemas.openxmlformats.org/drawingml/2006/main"/>
  </p:clrMapOvr>
</p:sld>
</file>