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d8e6ef51a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32369c00b4ad9"/>
  </p:sldMasterIdLst>
  <p:sldIdLst>
    <p:sldId xmlns:r="http://schemas.openxmlformats.org/officeDocument/2006/relationships" id="256" r:id="R895ae481bc784221"/>
    <p:sldId xmlns:r="http://schemas.openxmlformats.org/officeDocument/2006/relationships" id="257" r:id="Rd7a645fd31e34172"/>
    <p:sldId xmlns:r="http://schemas.openxmlformats.org/officeDocument/2006/relationships" id="258" r:id="R35b9aff6b7554459"/>
    <p:sldId xmlns:r="http://schemas.openxmlformats.org/officeDocument/2006/relationships" id="259" r:id="Re0ae26ba57ab4845"/>
    <p:sldId xmlns:r="http://schemas.openxmlformats.org/officeDocument/2006/relationships" id="260" r:id="Rbcedd4e5491a4067"/>
    <p:sldId xmlns:r="http://schemas.openxmlformats.org/officeDocument/2006/relationships" id="261" r:id="Rd3015c04412b4481"/>
    <p:sldId xmlns:r="http://schemas.openxmlformats.org/officeDocument/2006/relationships" id="262" r:id="R43cd97d4be8f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32369c00b4ad9" /><Relationship Type="http://schemas.openxmlformats.org/officeDocument/2006/relationships/slide" Target="/ppt/slides/slide1.xml" Id="R895ae481bc784221" /><Relationship Type="http://schemas.openxmlformats.org/officeDocument/2006/relationships/slide" Target="/ppt/slides/slide2.xml" Id="Rd7a645fd31e34172" /><Relationship Type="http://schemas.openxmlformats.org/officeDocument/2006/relationships/slide" Target="/ppt/slides/slide3.xml" Id="R35b9aff6b7554459" /><Relationship Type="http://schemas.openxmlformats.org/officeDocument/2006/relationships/slide" Target="/ppt/slides/slide4.xml" Id="Re0ae26ba57ab4845" /><Relationship Type="http://schemas.openxmlformats.org/officeDocument/2006/relationships/slide" Target="/ppt/slides/slide5.xml" Id="Rbcedd4e5491a4067" /><Relationship Type="http://schemas.openxmlformats.org/officeDocument/2006/relationships/slide" Target="/ppt/slides/slide6.xml" Id="Rd3015c04412b4481" /><Relationship Type="http://schemas.openxmlformats.org/officeDocument/2006/relationships/slide" Target="/ppt/slides/slide7.xml" Id="R43cd97d4be8f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9a535c610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a6569aa54d07" /><Relationship Type="http://schemas.openxmlformats.org/officeDocument/2006/relationships/theme" Target="/ppt/slideMasters/theme/theme1.xml" Id="Rc03193af6de5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ca6569aa5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ff659e62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1455a1e66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6d7bd6f8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23f853aaf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57c3f434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9657013d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1a7c8b30e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45 995 212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Spannavegen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