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6e26ec1e2c45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179c3e1ea040f5"/>
  </p:sldMasterIdLst>
  <p:sldIdLst>
    <p:sldId xmlns:r="http://schemas.openxmlformats.org/officeDocument/2006/relationships" id="256" r:id="R94c90376e5564460"/>
    <p:sldId xmlns:r="http://schemas.openxmlformats.org/officeDocument/2006/relationships" id="257" r:id="R1e1b72d523134f50"/>
    <p:sldId xmlns:r="http://schemas.openxmlformats.org/officeDocument/2006/relationships" id="258" r:id="R31f746ad16c34619"/>
    <p:sldId xmlns:r="http://schemas.openxmlformats.org/officeDocument/2006/relationships" id="259" r:id="Rb3cc8bdc4efb4f0f"/>
    <p:sldId xmlns:r="http://schemas.openxmlformats.org/officeDocument/2006/relationships" id="260" r:id="Ra4de9b07bb074307"/>
    <p:sldId xmlns:r="http://schemas.openxmlformats.org/officeDocument/2006/relationships" id="261" r:id="Rb811e5a3a61e49ff"/>
    <p:sldId xmlns:r="http://schemas.openxmlformats.org/officeDocument/2006/relationships" id="262" r:id="R9439ffe3f7f44e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179c3e1ea040f5" /><Relationship Type="http://schemas.openxmlformats.org/officeDocument/2006/relationships/slide" Target="/ppt/slides/slide1.xml" Id="R94c90376e5564460" /><Relationship Type="http://schemas.openxmlformats.org/officeDocument/2006/relationships/slide" Target="/ppt/slides/slide2.xml" Id="R1e1b72d523134f50" /><Relationship Type="http://schemas.openxmlformats.org/officeDocument/2006/relationships/slide" Target="/ppt/slides/slide3.xml" Id="R31f746ad16c34619" /><Relationship Type="http://schemas.openxmlformats.org/officeDocument/2006/relationships/slide" Target="/ppt/slides/slide4.xml" Id="Rb3cc8bdc4efb4f0f" /><Relationship Type="http://schemas.openxmlformats.org/officeDocument/2006/relationships/slide" Target="/ppt/slides/slide5.xml" Id="Ra4de9b07bb074307" /><Relationship Type="http://schemas.openxmlformats.org/officeDocument/2006/relationships/slide" Target="/ppt/slides/slide6.xml" Id="Rb811e5a3a61e49ff" /><Relationship Type="http://schemas.openxmlformats.org/officeDocument/2006/relationships/slide" Target="/ppt/slides/slide7.xml" Id="R9439ffe3f7f44e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7688652a1749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2a4c0176f47b8" /><Relationship Type="http://schemas.openxmlformats.org/officeDocument/2006/relationships/theme" Target="/ppt/slideMasters/theme/theme1.xml" Id="Re04d3561c78648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e2a4c0176f47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c6570088048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082a420a84f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0b173cc264c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7f250d79443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c8e87fdc447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e5add97284f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59150f5b545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 VISIONARY VC INVEST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VISIONARY VC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 VISIONARY VC INVEST 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VISIONARY VC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VISIONARY VC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VISIONARY VC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−76 932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824 019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824 019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VISIONARY VC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KHATRI HOLDING AS  –  18,2 %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OPPORTUNE HOLDING AS  –  18,2 %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GRUNDR AS  –  18,2 %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 VD SPEK CONSULTING  –  13,6 %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STEFAN DE BOONE  –  13,6 %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FRANCOIS XAVIER DAVID JONAS LEFEBURE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VISIONARY VC INVEST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TheFactory AS, Nedre Slottsgate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930 343 625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VISIONARY VC INVEST I AS</a:t>
            </a:r>
          </a:p>
        </p:txBody>
      </p:sp>
    </p:spTree>
  </p:cSld>
  <p:clrMapOvr>
    <a:masterClrMapping xmlns:a="http://schemas.openxmlformats.org/drawingml/2006/main"/>
  </p:clrMapOvr>
</p:sld>
</file>