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5bccbc011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ccb05cf784b07"/>
  </p:sldMasterIdLst>
  <p:sldIdLst>
    <p:sldId xmlns:r="http://schemas.openxmlformats.org/officeDocument/2006/relationships" id="256" r:id="Ra487ef8bb5584153"/>
    <p:sldId xmlns:r="http://schemas.openxmlformats.org/officeDocument/2006/relationships" id="257" r:id="R1ab54ea97a0d41d5"/>
    <p:sldId xmlns:r="http://schemas.openxmlformats.org/officeDocument/2006/relationships" id="258" r:id="Ra86ea77448bb470d"/>
    <p:sldId xmlns:r="http://schemas.openxmlformats.org/officeDocument/2006/relationships" id="259" r:id="R7695e884876d4a05"/>
    <p:sldId xmlns:r="http://schemas.openxmlformats.org/officeDocument/2006/relationships" id="260" r:id="R0312ec464e4b4a6a"/>
    <p:sldId xmlns:r="http://schemas.openxmlformats.org/officeDocument/2006/relationships" id="261" r:id="Ra7474401e68e4c5b"/>
    <p:sldId xmlns:r="http://schemas.openxmlformats.org/officeDocument/2006/relationships" id="262" r:id="R29684ee02920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ccb05cf784b07" /><Relationship Type="http://schemas.openxmlformats.org/officeDocument/2006/relationships/slide" Target="/ppt/slides/slide1.xml" Id="Ra487ef8bb5584153" /><Relationship Type="http://schemas.openxmlformats.org/officeDocument/2006/relationships/slide" Target="/ppt/slides/slide2.xml" Id="R1ab54ea97a0d41d5" /><Relationship Type="http://schemas.openxmlformats.org/officeDocument/2006/relationships/slide" Target="/ppt/slides/slide3.xml" Id="Ra86ea77448bb470d" /><Relationship Type="http://schemas.openxmlformats.org/officeDocument/2006/relationships/slide" Target="/ppt/slides/slide4.xml" Id="R7695e884876d4a05" /><Relationship Type="http://schemas.openxmlformats.org/officeDocument/2006/relationships/slide" Target="/ppt/slides/slide5.xml" Id="R0312ec464e4b4a6a" /><Relationship Type="http://schemas.openxmlformats.org/officeDocument/2006/relationships/slide" Target="/ppt/slides/slide6.xml" Id="Ra7474401e68e4c5b" /><Relationship Type="http://schemas.openxmlformats.org/officeDocument/2006/relationships/slide" Target="/ppt/slides/slide7.xml" Id="R29684ee02920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be0684f9f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6d80ee15f493c" /><Relationship Type="http://schemas.openxmlformats.org/officeDocument/2006/relationships/theme" Target="/ppt/slideMasters/theme/theme1.xml" Id="Rffe65b7ca4b1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6d80ee15f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e338f12e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daa79d30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35cc8652c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93f8ecff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7cc732f2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a527962f0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45d90a91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SKARSBØ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SKARSBØ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90 753 544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13 088 580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84 977 221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96 386 807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SKARSBØ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Håsundvegen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15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930 344 370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