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739c606f4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2c112d6384a51"/>
  </p:sldMasterIdLst>
  <p:sldIdLst>
    <p:sldId xmlns:r="http://schemas.openxmlformats.org/officeDocument/2006/relationships" id="256" r:id="R4d053d41dfa0486d"/>
    <p:sldId xmlns:r="http://schemas.openxmlformats.org/officeDocument/2006/relationships" id="257" r:id="R3bf3e85907104153"/>
    <p:sldId xmlns:r="http://schemas.openxmlformats.org/officeDocument/2006/relationships" id="258" r:id="R4cd1358139904899"/>
    <p:sldId xmlns:r="http://schemas.openxmlformats.org/officeDocument/2006/relationships" id="259" r:id="Rf8d90124f1154781"/>
    <p:sldId xmlns:r="http://schemas.openxmlformats.org/officeDocument/2006/relationships" id="260" r:id="R0ffec5e19c824dc6"/>
    <p:sldId xmlns:r="http://schemas.openxmlformats.org/officeDocument/2006/relationships" id="261" r:id="R4e206ad27e13485a"/>
    <p:sldId xmlns:r="http://schemas.openxmlformats.org/officeDocument/2006/relationships" id="262" r:id="Rd7345d64b105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2c112d6384a51" /><Relationship Type="http://schemas.openxmlformats.org/officeDocument/2006/relationships/slide" Target="/ppt/slides/slide1.xml" Id="R4d053d41dfa0486d" /><Relationship Type="http://schemas.openxmlformats.org/officeDocument/2006/relationships/slide" Target="/ppt/slides/slide2.xml" Id="R3bf3e85907104153" /><Relationship Type="http://schemas.openxmlformats.org/officeDocument/2006/relationships/slide" Target="/ppt/slides/slide3.xml" Id="R4cd1358139904899" /><Relationship Type="http://schemas.openxmlformats.org/officeDocument/2006/relationships/slide" Target="/ppt/slides/slide4.xml" Id="Rf8d90124f1154781" /><Relationship Type="http://schemas.openxmlformats.org/officeDocument/2006/relationships/slide" Target="/ppt/slides/slide5.xml" Id="R0ffec5e19c824dc6" /><Relationship Type="http://schemas.openxmlformats.org/officeDocument/2006/relationships/slide" Target="/ppt/slides/slide6.xml" Id="R4e206ad27e13485a" /><Relationship Type="http://schemas.openxmlformats.org/officeDocument/2006/relationships/slide" Target="/ppt/slides/slide7.xml" Id="Rd7345d64b105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94315a49b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25a31cfd24b9e" /><Relationship Type="http://schemas.openxmlformats.org/officeDocument/2006/relationships/theme" Target="/ppt/slideMasters/theme/theme1.xml" Id="Rc090a9aaaa01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25a31cfd2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89216647446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5aa86d98a43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8d175ac4b43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5f4a69cff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fd2449b67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6460530d5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1627a54ac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SKJELLERFJELLET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SKJELLERFJELLET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5 182 447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EIVIND HALVORSEN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EIVIND HALVORSEN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Folabruveien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