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2c9871c5e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62bd7c6294c0d"/>
  </p:sldMasterIdLst>
  <p:sldIdLst>
    <p:sldId xmlns:r="http://schemas.openxmlformats.org/officeDocument/2006/relationships" id="256" r:id="R2c88a13797d545a9"/>
    <p:sldId xmlns:r="http://schemas.openxmlformats.org/officeDocument/2006/relationships" id="257" r:id="R228af32460d14bd7"/>
    <p:sldId xmlns:r="http://schemas.openxmlformats.org/officeDocument/2006/relationships" id="258" r:id="R0982e0f285e5406b"/>
    <p:sldId xmlns:r="http://schemas.openxmlformats.org/officeDocument/2006/relationships" id="259" r:id="Ree9d410fc87e4af2"/>
    <p:sldId xmlns:r="http://schemas.openxmlformats.org/officeDocument/2006/relationships" id="260" r:id="R0de5e006c382489a"/>
    <p:sldId xmlns:r="http://schemas.openxmlformats.org/officeDocument/2006/relationships" id="261" r:id="Re4dbd07dfecb4910"/>
    <p:sldId xmlns:r="http://schemas.openxmlformats.org/officeDocument/2006/relationships" id="262" r:id="R4029726555fe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62bd7c6294c0d" /><Relationship Type="http://schemas.openxmlformats.org/officeDocument/2006/relationships/slide" Target="/ppt/slides/slide1.xml" Id="R2c88a13797d545a9" /><Relationship Type="http://schemas.openxmlformats.org/officeDocument/2006/relationships/slide" Target="/ppt/slides/slide2.xml" Id="R228af32460d14bd7" /><Relationship Type="http://schemas.openxmlformats.org/officeDocument/2006/relationships/slide" Target="/ppt/slides/slide3.xml" Id="R0982e0f285e5406b" /><Relationship Type="http://schemas.openxmlformats.org/officeDocument/2006/relationships/slide" Target="/ppt/slides/slide4.xml" Id="Ree9d410fc87e4af2" /><Relationship Type="http://schemas.openxmlformats.org/officeDocument/2006/relationships/slide" Target="/ppt/slides/slide5.xml" Id="R0de5e006c382489a" /><Relationship Type="http://schemas.openxmlformats.org/officeDocument/2006/relationships/slide" Target="/ppt/slides/slide6.xml" Id="Re4dbd07dfecb4910" /><Relationship Type="http://schemas.openxmlformats.org/officeDocument/2006/relationships/slide" Target="/ppt/slides/slide7.xml" Id="R4029726555fe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629fd04a6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8df2c5024ffb" /><Relationship Type="http://schemas.openxmlformats.org/officeDocument/2006/relationships/theme" Target="/ppt/slideMasters/theme/theme1.xml" Id="Rcbbf43411f22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e8df2c502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9ae41832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8b3bdd90d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16ba5614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5bce7db23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abfadf10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220d25e51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5b022a5b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 HILDE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